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59" r:id="rId3"/>
    <p:sldId id="258" r:id="rId4"/>
    <p:sldId id="287" r:id="rId5"/>
    <p:sldId id="321" r:id="rId6"/>
    <p:sldId id="260" r:id="rId7"/>
    <p:sldId id="266" r:id="rId8"/>
    <p:sldId id="301" r:id="rId9"/>
    <p:sldId id="322" r:id="rId10"/>
    <p:sldId id="306" r:id="rId11"/>
    <p:sldId id="307" r:id="rId12"/>
    <p:sldId id="317" r:id="rId13"/>
    <p:sldId id="308" r:id="rId14"/>
    <p:sldId id="291" r:id="rId15"/>
    <p:sldId id="267" r:id="rId16"/>
    <p:sldId id="296" r:id="rId17"/>
    <p:sldId id="295" r:id="rId18"/>
    <p:sldId id="288" r:id="rId19"/>
    <p:sldId id="274" r:id="rId20"/>
    <p:sldId id="329" r:id="rId21"/>
    <p:sldId id="330" r:id="rId22"/>
    <p:sldId id="263" r:id="rId23"/>
    <p:sldId id="327" r:id="rId24"/>
    <p:sldId id="326" r:id="rId25"/>
    <p:sldId id="275" r:id="rId26"/>
    <p:sldId id="320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89245-9E76-4B1E-89E7-EAABA2CC09F1}" v="58" dt="2024-01-11T15:57:14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arns, Shep" userId="3a4291a7-d2ef-4762-bdfd-2a27086bd58a" providerId="ADAL" clId="{50089245-9E76-4B1E-89E7-EAABA2CC09F1}"/>
    <pc:docChg chg="undo redo custSel addSld delSld modSld sldOrd">
      <pc:chgData name="Stearns, Shep" userId="3a4291a7-d2ef-4762-bdfd-2a27086bd58a" providerId="ADAL" clId="{50089245-9E76-4B1E-89E7-EAABA2CC09F1}" dt="2024-01-11T15:59:38.990" v="1026"/>
      <pc:docMkLst>
        <pc:docMk/>
      </pc:docMkLst>
      <pc:sldChg chg="delSp modSp mod">
        <pc:chgData name="Stearns, Shep" userId="3a4291a7-d2ef-4762-bdfd-2a27086bd58a" providerId="ADAL" clId="{50089245-9E76-4B1E-89E7-EAABA2CC09F1}" dt="2024-01-11T15:12:39.030" v="476" actId="1076"/>
        <pc:sldMkLst>
          <pc:docMk/>
          <pc:sldMk cId="3900813000" sldId="258"/>
        </pc:sldMkLst>
        <pc:spChg chg="mod">
          <ac:chgData name="Stearns, Shep" userId="3a4291a7-d2ef-4762-bdfd-2a27086bd58a" providerId="ADAL" clId="{50089245-9E76-4B1E-89E7-EAABA2CC09F1}" dt="2024-01-11T15:12:31.767" v="475" actId="20577"/>
          <ac:spMkLst>
            <pc:docMk/>
            <pc:sldMk cId="3900813000" sldId="258"/>
            <ac:spMk id="2" creationId="{8DCD3CDC-0A30-4980-A82E-AEC6A089DA7C}"/>
          </ac:spMkLst>
        </pc:spChg>
        <pc:spChg chg="mod">
          <ac:chgData name="Stearns, Shep" userId="3a4291a7-d2ef-4762-bdfd-2a27086bd58a" providerId="ADAL" clId="{50089245-9E76-4B1E-89E7-EAABA2CC09F1}" dt="2024-01-11T15:12:39.030" v="476" actId="1076"/>
          <ac:spMkLst>
            <pc:docMk/>
            <pc:sldMk cId="3900813000" sldId="258"/>
            <ac:spMk id="3" creationId="{0E72B94D-475C-4908-A6F1-582EFD761FF4}"/>
          </ac:spMkLst>
        </pc:spChg>
        <pc:picChg chg="del">
          <ac:chgData name="Stearns, Shep" userId="3a4291a7-d2ef-4762-bdfd-2a27086bd58a" providerId="ADAL" clId="{50089245-9E76-4B1E-89E7-EAABA2CC09F1}" dt="2024-01-11T14:42:05.731" v="132" actId="478"/>
          <ac:picMkLst>
            <pc:docMk/>
            <pc:sldMk cId="3900813000" sldId="258"/>
            <ac:picMk id="5" creationId="{B824DEC2-691B-D048-6E8C-1986E7BBBFA6}"/>
          </ac:picMkLst>
        </pc:picChg>
      </pc:sldChg>
      <pc:sldChg chg="modSp mod">
        <pc:chgData name="Stearns, Shep" userId="3a4291a7-d2ef-4762-bdfd-2a27086bd58a" providerId="ADAL" clId="{50089245-9E76-4B1E-89E7-EAABA2CC09F1}" dt="2024-01-11T15:57:59.688" v="1014" actId="20577"/>
        <pc:sldMkLst>
          <pc:docMk/>
          <pc:sldMk cId="1062464889" sldId="259"/>
        </pc:sldMkLst>
        <pc:spChg chg="mod">
          <ac:chgData name="Stearns, Shep" userId="3a4291a7-d2ef-4762-bdfd-2a27086bd58a" providerId="ADAL" clId="{50089245-9E76-4B1E-89E7-EAABA2CC09F1}" dt="2024-01-11T15:10:19.506" v="411" actId="20577"/>
          <ac:spMkLst>
            <pc:docMk/>
            <pc:sldMk cId="1062464889" sldId="259"/>
            <ac:spMk id="2" creationId="{00000000-0000-0000-0000-000000000000}"/>
          </ac:spMkLst>
        </pc:spChg>
        <pc:spChg chg="mod">
          <ac:chgData name="Stearns, Shep" userId="3a4291a7-d2ef-4762-bdfd-2a27086bd58a" providerId="ADAL" clId="{50089245-9E76-4B1E-89E7-EAABA2CC09F1}" dt="2024-01-11T15:57:59.688" v="1014" actId="20577"/>
          <ac:spMkLst>
            <pc:docMk/>
            <pc:sldMk cId="1062464889" sldId="259"/>
            <ac:spMk id="3" creationId="{00000000-0000-0000-0000-000000000000}"/>
          </ac:spMkLst>
        </pc:spChg>
      </pc:sldChg>
      <pc:sldChg chg="del">
        <pc:chgData name="Stearns, Shep" userId="3a4291a7-d2ef-4762-bdfd-2a27086bd58a" providerId="ADAL" clId="{50089245-9E76-4B1E-89E7-EAABA2CC09F1}" dt="2024-01-11T14:38:01.725" v="131" actId="2696"/>
        <pc:sldMkLst>
          <pc:docMk/>
          <pc:sldMk cId="1425552777" sldId="259"/>
        </pc:sldMkLst>
      </pc:sldChg>
      <pc:sldChg chg="modSp mod">
        <pc:chgData name="Stearns, Shep" userId="3a4291a7-d2ef-4762-bdfd-2a27086bd58a" providerId="ADAL" clId="{50089245-9E76-4B1E-89E7-EAABA2CC09F1}" dt="2024-01-11T15:20:32.610" v="572" actId="1076"/>
        <pc:sldMkLst>
          <pc:docMk/>
          <pc:sldMk cId="2826408508" sldId="260"/>
        </pc:sldMkLst>
        <pc:spChg chg="mod">
          <ac:chgData name="Stearns, Shep" userId="3a4291a7-d2ef-4762-bdfd-2a27086bd58a" providerId="ADAL" clId="{50089245-9E76-4B1E-89E7-EAABA2CC09F1}" dt="2024-01-11T15:19:09.880" v="564" actId="20577"/>
          <ac:spMkLst>
            <pc:docMk/>
            <pc:sldMk cId="2826408508" sldId="260"/>
            <ac:spMk id="2" creationId="{00000000-0000-0000-0000-000000000000}"/>
          </ac:spMkLst>
        </pc:spChg>
        <pc:spChg chg="mod">
          <ac:chgData name="Stearns, Shep" userId="3a4291a7-d2ef-4762-bdfd-2a27086bd58a" providerId="ADAL" clId="{50089245-9E76-4B1E-89E7-EAABA2CC09F1}" dt="2024-01-11T15:20:32.610" v="572" actId="1076"/>
          <ac:spMkLst>
            <pc:docMk/>
            <pc:sldMk cId="2826408508" sldId="260"/>
            <ac:spMk id="3" creationId="{00000000-0000-0000-0000-000000000000}"/>
          </ac:spMkLst>
        </pc:spChg>
      </pc:sldChg>
      <pc:sldChg chg="modSp mod ord">
        <pc:chgData name="Stearns, Shep" userId="3a4291a7-d2ef-4762-bdfd-2a27086bd58a" providerId="ADAL" clId="{50089245-9E76-4B1E-89E7-EAABA2CC09F1}" dt="2024-01-11T15:59:22.281" v="1020"/>
        <pc:sldMkLst>
          <pc:docMk/>
          <pc:sldMk cId="4178234917" sldId="263"/>
        </pc:sldMkLst>
        <pc:spChg chg="mod">
          <ac:chgData name="Stearns, Shep" userId="3a4291a7-d2ef-4762-bdfd-2a27086bd58a" providerId="ADAL" clId="{50089245-9E76-4B1E-89E7-EAABA2CC09F1}" dt="2024-01-11T15:47:59.648" v="974" actId="1076"/>
          <ac:spMkLst>
            <pc:docMk/>
            <pc:sldMk cId="4178234917" sldId="263"/>
            <ac:spMk id="3" creationId="{00000000-0000-0000-0000-000000000000}"/>
          </ac:spMkLst>
        </pc:spChg>
      </pc:sldChg>
      <pc:sldChg chg="modSp mod ord">
        <pc:chgData name="Stearns, Shep" userId="3a4291a7-d2ef-4762-bdfd-2a27086bd58a" providerId="ADAL" clId="{50089245-9E76-4B1E-89E7-EAABA2CC09F1}" dt="2024-01-11T15:13:38.917" v="478" actId="1076"/>
        <pc:sldMkLst>
          <pc:docMk/>
          <pc:sldMk cId="2898529367" sldId="266"/>
        </pc:sldMkLst>
        <pc:spChg chg="mod">
          <ac:chgData name="Stearns, Shep" userId="3a4291a7-d2ef-4762-bdfd-2a27086bd58a" providerId="ADAL" clId="{50089245-9E76-4B1E-89E7-EAABA2CC09F1}" dt="2024-01-11T15:06:04.225" v="377" actId="27636"/>
          <ac:spMkLst>
            <pc:docMk/>
            <pc:sldMk cId="2898529367" sldId="266"/>
            <ac:spMk id="2" creationId="{00000000-0000-0000-0000-000000000000}"/>
          </ac:spMkLst>
        </pc:spChg>
        <pc:spChg chg="mod">
          <ac:chgData name="Stearns, Shep" userId="3a4291a7-d2ef-4762-bdfd-2a27086bd58a" providerId="ADAL" clId="{50089245-9E76-4B1E-89E7-EAABA2CC09F1}" dt="2024-01-11T15:13:38.917" v="478" actId="1076"/>
          <ac:spMkLst>
            <pc:docMk/>
            <pc:sldMk cId="2898529367" sldId="266"/>
            <ac:spMk id="3" creationId="{00000000-0000-0000-0000-000000000000}"/>
          </ac:spMkLst>
        </pc:spChg>
      </pc:sldChg>
      <pc:sldChg chg="modSp mod">
        <pc:chgData name="Stearns, Shep" userId="3a4291a7-d2ef-4762-bdfd-2a27086bd58a" providerId="ADAL" clId="{50089245-9E76-4B1E-89E7-EAABA2CC09F1}" dt="2024-01-11T15:58:48.346" v="1017" actId="14100"/>
        <pc:sldMkLst>
          <pc:docMk/>
          <pc:sldMk cId="2382325088" sldId="267"/>
        </pc:sldMkLst>
        <pc:spChg chg="mod">
          <ac:chgData name="Stearns, Shep" userId="3a4291a7-d2ef-4762-bdfd-2a27086bd58a" providerId="ADAL" clId="{50089245-9E76-4B1E-89E7-EAABA2CC09F1}" dt="2024-01-11T15:58:48.346" v="1017" actId="14100"/>
          <ac:spMkLst>
            <pc:docMk/>
            <pc:sldMk cId="2382325088" sldId="267"/>
            <ac:spMk id="8" creationId="{A8539633-1AE2-4DDF-BE73-71A379AF341E}"/>
          </ac:spMkLst>
        </pc:spChg>
        <pc:picChg chg="mod">
          <ac:chgData name="Stearns, Shep" userId="3a4291a7-d2ef-4762-bdfd-2a27086bd58a" providerId="ADAL" clId="{50089245-9E76-4B1E-89E7-EAABA2CC09F1}" dt="2024-01-11T15:33:16.972" v="615" actId="1076"/>
          <ac:picMkLst>
            <pc:docMk/>
            <pc:sldMk cId="2382325088" sldId="267"/>
            <ac:picMk id="7" creationId="{34DD8400-32CA-4242-A18D-5B8FB7B6EE4C}"/>
          </ac:picMkLst>
        </pc:picChg>
      </pc:sldChg>
      <pc:sldChg chg="del">
        <pc:chgData name="Stearns, Shep" userId="3a4291a7-d2ef-4762-bdfd-2a27086bd58a" providerId="ADAL" clId="{50089245-9E76-4B1E-89E7-EAABA2CC09F1}" dt="2024-01-11T14:36:38.231" v="98" actId="2696"/>
        <pc:sldMkLst>
          <pc:docMk/>
          <pc:sldMk cId="3131916364" sldId="269"/>
        </pc:sldMkLst>
      </pc:sldChg>
      <pc:sldChg chg="del">
        <pc:chgData name="Stearns, Shep" userId="3a4291a7-d2ef-4762-bdfd-2a27086bd58a" providerId="ADAL" clId="{50089245-9E76-4B1E-89E7-EAABA2CC09F1}" dt="2024-01-11T14:36:41.392" v="99" actId="2696"/>
        <pc:sldMkLst>
          <pc:docMk/>
          <pc:sldMk cId="3020383750" sldId="270"/>
        </pc:sldMkLst>
      </pc:sldChg>
      <pc:sldChg chg="addSp delSp modSp mod">
        <pc:chgData name="Stearns, Shep" userId="3a4291a7-d2ef-4762-bdfd-2a27086bd58a" providerId="ADAL" clId="{50089245-9E76-4B1E-89E7-EAABA2CC09F1}" dt="2024-01-11T15:36:15.355" v="626" actId="21"/>
        <pc:sldMkLst>
          <pc:docMk/>
          <pc:sldMk cId="1881163740" sldId="274"/>
        </pc:sldMkLst>
        <pc:spChg chg="mod">
          <ac:chgData name="Stearns, Shep" userId="3a4291a7-d2ef-4762-bdfd-2a27086bd58a" providerId="ADAL" clId="{50089245-9E76-4B1E-89E7-EAABA2CC09F1}" dt="2024-01-11T14:57:37.508" v="179" actId="27636"/>
          <ac:spMkLst>
            <pc:docMk/>
            <pc:sldMk cId="1881163740" sldId="274"/>
            <ac:spMk id="2" creationId="{00000000-0000-0000-0000-000000000000}"/>
          </ac:spMkLst>
        </pc:spChg>
        <pc:spChg chg="mod">
          <ac:chgData name="Stearns, Shep" userId="3a4291a7-d2ef-4762-bdfd-2a27086bd58a" providerId="ADAL" clId="{50089245-9E76-4B1E-89E7-EAABA2CC09F1}" dt="2024-01-11T15:22:38.022" v="576" actId="20577"/>
          <ac:spMkLst>
            <pc:docMk/>
            <pc:sldMk cId="1881163740" sldId="274"/>
            <ac:spMk id="3" creationId="{00000000-0000-0000-0000-000000000000}"/>
          </ac:spMkLst>
        </pc:spChg>
        <pc:spChg chg="add del mod">
          <ac:chgData name="Stearns, Shep" userId="3a4291a7-d2ef-4762-bdfd-2a27086bd58a" providerId="ADAL" clId="{50089245-9E76-4B1E-89E7-EAABA2CC09F1}" dt="2024-01-11T15:36:15.355" v="626" actId="21"/>
          <ac:spMkLst>
            <pc:docMk/>
            <pc:sldMk cId="1881163740" sldId="274"/>
            <ac:spMk id="6" creationId="{F5CAF8F5-2C3F-3668-E38F-F2AB8A99EE15}"/>
          </ac:spMkLst>
        </pc:spChg>
      </pc:sldChg>
      <pc:sldChg chg="modSp mod ord">
        <pc:chgData name="Stearns, Shep" userId="3a4291a7-d2ef-4762-bdfd-2a27086bd58a" providerId="ADAL" clId="{50089245-9E76-4B1E-89E7-EAABA2CC09F1}" dt="2024-01-11T15:59:37.219" v="1024"/>
        <pc:sldMkLst>
          <pc:docMk/>
          <pc:sldMk cId="2639882401" sldId="275"/>
        </pc:sldMkLst>
        <pc:spChg chg="mod">
          <ac:chgData name="Stearns, Shep" userId="3a4291a7-d2ef-4762-bdfd-2a27086bd58a" providerId="ADAL" clId="{50089245-9E76-4B1E-89E7-EAABA2CC09F1}" dt="2024-01-11T15:22:55.239" v="577" actId="27636"/>
          <ac:spMkLst>
            <pc:docMk/>
            <pc:sldMk cId="2639882401" sldId="275"/>
            <ac:spMk id="2" creationId="{00000000-0000-0000-0000-000000000000}"/>
          </ac:spMkLst>
        </pc:spChg>
        <pc:spChg chg="mod">
          <ac:chgData name="Stearns, Shep" userId="3a4291a7-d2ef-4762-bdfd-2a27086bd58a" providerId="ADAL" clId="{50089245-9E76-4B1E-89E7-EAABA2CC09F1}" dt="2024-01-11T15:23:11.197" v="579" actId="14100"/>
          <ac:spMkLst>
            <pc:docMk/>
            <pc:sldMk cId="2639882401" sldId="275"/>
            <ac:spMk id="3" creationId="{00000000-0000-0000-0000-000000000000}"/>
          </ac:spMkLst>
        </pc:spChg>
      </pc:sldChg>
      <pc:sldChg chg="modSp mod">
        <pc:chgData name="Stearns, Shep" userId="3a4291a7-d2ef-4762-bdfd-2a27086bd58a" providerId="ADAL" clId="{50089245-9E76-4B1E-89E7-EAABA2CC09F1}" dt="2024-01-11T15:13:22.290" v="477" actId="1076"/>
        <pc:sldMkLst>
          <pc:docMk/>
          <pc:sldMk cId="4111757054" sldId="287"/>
        </pc:sldMkLst>
        <pc:picChg chg="mod">
          <ac:chgData name="Stearns, Shep" userId="3a4291a7-d2ef-4762-bdfd-2a27086bd58a" providerId="ADAL" clId="{50089245-9E76-4B1E-89E7-EAABA2CC09F1}" dt="2024-01-11T15:13:22.290" v="477" actId="1076"/>
          <ac:picMkLst>
            <pc:docMk/>
            <pc:sldMk cId="4111757054" sldId="287"/>
            <ac:picMk id="12" creationId="{59EAEDE0-AB57-ECAE-2FD9-9822F2BC943F}"/>
          </ac:picMkLst>
        </pc:picChg>
      </pc:sldChg>
      <pc:sldChg chg="modSp mod">
        <pc:chgData name="Stearns, Shep" userId="3a4291a7-d2ef-4762-bdfd-2a27086bd58a" providerId="ADAL" clId="{50089245-9E76-4B1E-89E7-EAABA2CC09F1}" dt="2024-01-11T15:43:04.752" v="732" actId="1076"/>
        <pc:sldMkLst>
          <pc:docMk/>
          <pc:sldMk cId="2218419228" sldId="288"/>
        </pc:sldMkLst>
        <pc:spChg chg="mod">
          <ac:chgData name="Stearns, Shep" userId="3a4291a7-d2ef-4762-bdfd-2a27086bd58a" providerId="ADAL" clId="{50089245-9E76-4B1E-89E7-EAABA2CC09F1}" dt="2024-01-11T15:39:31.535" v="703" actId="20577"/>
          <ac:spMkLst>
            <pc:docMk/>
            <pc:sldMk cId="2218419228" sldId="288"/>
            <ac:spMk id="2" creationId="{943DB3D6-B0F6-CDE6-FE78-4E153D764435}"/>
          </ac:spMkLst>
        </pc:spChg>
        <pc:spChg chg="mod">
          <ac:chgData name="Stearns, Shep" userId="3a4291a7-d2ef-4762-bdfd-2a27086bd58a" providerId="ADAL" clId="{50089245-9E76-4B1E-89E7-EAABA2CC09F1}" dt="2024-01-11T15:43:04.752" v="732" actId="1076"/>
          <ac:spMkLst>
            <pc:docMk/>
            <pc:sldMk cId="2218419228" sldId="288"/>
            <ac:spMk id="3" creationId="{DB6B1014-E03C-75BA-EF9A-114F0D61A89C}"/>
          </ac:spMkLst>
        </pc:spChg>
      </pc:sldChg>
      <pc:sldChg chg="del">
        <pc:chgData name="Stearns, Shep" userId="3a4291a7-d2ef-4762-bdfd-2a27086bd58a" providerId="ADAL" clId="{50089245-9E76-4B1E-89E7-EAABA2CC09F1}" dt="2024-01-11T14:34:17.739" v="47" actId="2696"/>
        <pc:sldMkLst>
          <pc:docMk/>
          <pc:sldMk cId="1133805253" sldId="289"/>
        </pc:sldMkLst>
      </pc:sldChg>
      <pc:sldChg chg="del">
        <pc:chgData name="Stearns, Shep" userId="3a4291a7-d2ef-4762-bdfd-2a27086bd58a" providerId="ADAL" clId="{50089245-9E76-4B1E-89E7-EAABA2CC09F1}" dt="2024-01-11T14:42:14.037" v="133" actId="2696"/>
        <pc:sldMkLst>
          <pc:docMk/>
          <pc:sldMk cId="246709105" sldId="290"/>
        </pc:sldMkLst>
      </pc:sldChg>
      <pc:sldChg chg="del">
        <pc:chgData name="Stearns, Shep" userId="3a4291a7-d2ef-4762-bdfd-2a27086bd58a" providerId="ADAL" clId="{50089245-9E76-4B1E-89E7-EAABA2CC09F1}" dt="2024-01-11T14:42:23.993" v="134" actId="47"/>
        <pc:sldMkLst>
          <pc:docMk/>
          <pc:sldMk cId="3077985981" sldId="290"/>
        </pc:sldMkLst>
      </pc:sldChg>
      <pc:sldChg chg="modSp mod">
        <pc:chgData name="Stearns, Shep" userId="3a4291a7-d2ef-4762-bdfd-2a27086bd58a" providerId="ADAL" clId="{50089245-9E76-4B1E-89E7-EAABA2CC09F1}" dt="2024-01-11T15:58:37.372" v="1015" actId="1076"/>
        <pc:sldMkLst>
          <pc:docMk/>
          <pc:sldMk cId="811462368" sldId="291"/>
        </pc:sldMkLst>
        <pc:spChg chg="mod">
          <ac:chgData name="Stearns, Shep" userId="3a4291a7-d2ef-4762-bdfd-2a27086bd58a" providerId="ADAL" clId="{50089245-9E76-4B1E-89E7-EAABA2CC09F1}" dt="2024-01-11T15:58:37.372" v="1015" actId="1076"/>
          <ac:spMkLst>
            <pc:docMk/>
            <pc:sldMk cId="811462368" sldId="291"/>
            <ac:spMk id="14" creationId="{CDB16B5B-05FD-FF42-8DDC-005AC6AE4F5F}"/>
          </ac:spMkLst>
        </pc:spChg>
      </pc:sldChg>
      <pc:sldChg chg="addSp delSp modSp mod">
        <pc:chgData name="Stearns, Shep" userId="3a4291a7-d2ef-4762-bdfd-2a27086bd58a" providerId="ADAL" clId="{50089245-9E76-4B1E-89E7-EAABA2CC09F1}" dt="2024-01-11T15:38:18.383" v="631" actId="1076"/>
        <pc:sldMkLst>
          <pc:docMk/>
          <pc:sldMk cId="639929705" sldId="295"/>
        </pc:sldMkLst>
        <pc:picChg chg="add mod">
          <ac:chgData name="Stearns, Shep" userId="3a4291a7-d2ef-4762-bdfd-2a27086bd58a" providerId="ADAL" clId="{50089245-9E76-4B1E-89E7-EAABA2CC09F1}" dt="2024-01-11T15:38:18.383" v="631" actId="1076"/>
          <ac:picMkLst>
            <pc:docMk/>
            <pc:sldMk cId="639929705" sldId="295"/>
            <ac:picMk id="4" creationId="{DCEEF8DC-5268-229C-D84C-E0E2AA189959}"/>
          </ac:picMkLst>
        </pc:picChg>
        <pc:picChg chg="del">
          <ac:chgData name="Stearns, Shep" userId="3a4291a7-d2ef-4762-bdfd-2a27086bd58a" providerId="ADAL" clId="{50089245-9E76-4B1E-89E7-EAABA2CC09F1}" dt="2024-01-11T15:37:26.460" v="627" actId="478"/>
          <ac:picMkLst>
            <pc:docMk/>
            <pc:sldMk cId="639929705" sldId="295"/>
            <ac:picMk id="7" creationId="{20EB18CF-4B65-4854-F980-83687B706EB1}"/>
          </ac:picMkLst>
        </pc:picChg>
      </pc:sldChg>
      <pc:sldChg chg="modSp mod ord">
        <pc:chgData name="Stearns, Shep" userId="3a4291a7-d2ef-4762-bdfd-2a27086bd58a" providerId="ADAL" clId="{50089245-9E76-4B1E-89E7-EAABA2CC09F1}" dt="2024-01-11T15:02:36.176" v="283"/>
        <pc:sldMkLst>
          <pc:docMk/>
          <pc:sldMk cId="1593593183" sldId="296"/>
        </pc:sldMkLst>
        <pc:spChg chg="mod">
          <ac:chgData name="Stearns, Shep" userId="3a4291a7-d2ef-4762-bdfd-2a27086bd58a" providerId="ADAL" clId="{50089245-9E76-4B1E-89E7-EAABA2CC09F1}" dt="2024-01-11T14:59:37.950" v="241" actId="20577"/>
          <ac:spMkLst>
            <pc:docMk/>
            <pc:sldMk cId="1593593183" sldId="296"/>
            <ac:spMk id="2" creationId="{6DB0DD95-F138-E0FD-8BA9-63C65B5F0B44}"/>
          </ac:spMkLst>
        </pc:spChg>
        <pc:spChg chg="mod">
          <ac:chgData name="Stearns, Shep" userId="3a4291a7-d2ef-4762-bdfd-2a27086bd58a" providerId="ADAL" clId="{50089245-9E76-4B1E-89E7-EAABA2CC09F1}" dt="2024-01-11T15:00:31.790" v="246" actId="1076"/>
          <ac:spMkLst>
            <pc:docMk/>
            <pc:sldMk cId="1593593183" sldId="296"/>
            <ac:spMk id="3" creationId="{A933EF87-6422-5B26-6BAE-559F0912AA14}"/>
          </ac:spMkLst>
        </pc:spChg>
        <pc:spChg chg="mod">
          <ac:chgData name="Stearns, Shep" userId="3a4291a7-d2ef-4762-bdfd-2a27086bd58a" providerId="ADAL" clId="{50089245-9E76-4B1E-89E7-EAABA2CC09F1}" dt="2024-01-11T15:00:37.173" v="247" actId="1076"/>
          <ac:spMkLst>
            <pc:docMk/>
            <pc:sldMk cId="1593593183" sldId="296"/>
            <ac:spMk id="4" creationId="{01E58C1F-5ECF-66EA-79EB-55BF1319D8D7}"/>
          </ac:spMkLst>
        </pc:spChg>
        <pc:spChg chg="mod">
          <ac:chgData name="Stearns, Shep" userId="3a4291a7-d2ef-4762-bdfd-2a27086bd58a" providerId="ADAL" clId="{50089245-9E76-4B1E-89E7-EAABA2CC09F1}" dt="2024-01-11T15:00:23.114" v="244" actId="1076"/>
          <ac:spMkLst>
            <pc:docMk/>
            <pc:sldMk cId="1593593183" sldId="296"/>
            <ac:spMk id="5" creationId="{482DE131-E78E-98E0-5794-59AAB05B7323}"/>
          </ac:spMkLst>
        </pc:spChg>
        <pc:spChg chg="mod">
          <ac:chgData name="Stearns, Shep" userId="3a4291a7-d2ef-4762-bdfd-2a27086bd58a" providerId="ADAL" clId="{50089245-9E76-4B1E-89E7-EAABA2CC09F1}" dt="2024-01-11T15:01:35.975" v="280" actId="20577"/>
          <ac:spMkLst>
            <pc:docMk/>
            <pc:sldMk cId="1593593183" sldId="296"/>
            <ac:spMk id="7" creationId="{92216E05-64C5-444E-A51C-FE04F239083F}"/>
          </ac:spMkLst>
        </pc:spChg>
        <pc:spChg chg="mod">
          <ac:chgData name="Stearns, Shep" userId="3a4291a7-d2ef-4762-bdfd-2a27086bd58a" providerId="ADAL" clId="{50089245-9E76-4B1E-89E7-EAABA2CC09F1}" dt="2024-01-11T15:00:44.289" v="249" actId="1076"/>
          <ac:spMkLst>
            <pc:docMk/>
            <pc:sldMk cId="1593593183" sldId="296"/>
            <ac:spMk id="8" creationId="{6C179C91-E9FB-EA57-3537-A47E0A1059F6}"/>
          </ac:spMkLst>
        </pc:spChg>
        <pc:spChg chg="mod">
          <ac:chgData name="Stearns, Shep" userId="3a4291a7-d2ef-4762-bdfd-2a27086bd58a" providerId="ADAL" clId="{50089245-9E76-4B1E-89E7-EAABA2CC09F1}" dt="2024-01-11T15:00:27.234" v="245" actId="1076"/>
          <ac:spMkLst>
            <pc:docMk/>
            <pc:sldMk cId="1593593183" sldId="296"/>
            <ac:spMk id="13" creationId="{0F596F8E-1419-C200-17F6-E7B84821EED6}"/>
          </ac:spMkLst>
        </pc:spChg>
        <pc:picChg chg="mod">
          <ac:chgData name="Stearns, Shep" userId="3a4291a7-d2ef-4762-bdfd-2a27086bd58a" providerId="ADAL" clId="{50089245-9E76-4B1E-89E7-EAABA2CC09F1}" dt="2024-01-11T15:00:48.489" v="250" actId="1076"/>
          <ac:picMkLst>
            <pc:docMk/>
            <pc:sldMk cId="1593593183" sldId="296"/>
            <ac:picMk id="10" creationId="{D1B56DEA-5874-EBBC-1E3C-C89ADF0313BF}"/>
          </ac:picMkLst>
        </pc:picChg>
        <pc:picChg chg="mod">
          <ac:chgData name="Stearns, Shep" userId="3a4291a7-d2ef-4762-bdfd-2a27086bd58a" providerId="ADAL" clId="{50089245-9E76-4B1E-89E7-EAABA2CC09F1}" dt="2024-01-11T15:00:39.719" v="248" actId="1076"/>
          <ac:picMkLst>
            <pc:docMk/>
            <pc:sldMk cId="1593593183" sldId="296"/>
            <ac:picMk id="15" creationId="{12485CB0-0026-8F94-0476-85A62DBFE365}"/>
          </ac:picMkLst>
        </pc:picChg>
      </pc:sldChg>
      <pc:sldChg chg="addSp delSp modSp del mod">
        <pc:chgData name="Stearns, Shep" userId="3a4291a7-d2ef-4762-bdfd-2a27086bd58a" providerId="ADAL" clId="{50089245-9E76-4B1E-89E7-EAABA2CC09F1}" dt="2024-01-11T15:52:32.448" v="981" actId="2696"/>
        <pc:sldMkLst>
          <pc:docMk/>
          <pc:sldMk cId="1061837615" sldId="298"/>
        </pc:sldMkLst>
        <pc:picChg chg="add mod">
          <ac:chgData name="Stearns, Shep" userId="3a4291a7-d2ef-4762-bdfd-2a27086bd58a" providerId="ADAL" clId="{50089245-9E76-4B1E-89E7-EAABA2CC09F1}" dt="2024-01-11T14:46:41.108" v="177" actId="1076"/>
          <ac:picMkLst>
            <pc:docMk/>
            <pc:sldMk cId="1061837615" sldId="298"/>
            <ac:picMk id="4" creationId="{2477AC64-1E9A-F598-3413-FF58722650A4}"/>
          </ac:picMkLst>
        </pc:picChg>
        <pc:picChg chg="del">
          <ac:chgData name="Stearns, Shep" userId="3a4291a7-d2ef-4762-bdfd-2a27086bd58a" providerId="ADAL" clId="{50089245-9E76-4B1E-89E7-EAABA2CC09F1}" dt="2024-01-11T14:46:35.867" v="175" actId="478"/>
          <ac:picMkLst>
            <pc:docMk/>
            <pc:sldMk cId="1061837615" sldId="298"/>
            <ac:picMk id="12" creationId="{4C7EB305-1614-BF20-9F66-C64D3BC2E390}"/>
          </ac:picMkLst>
        </pc:picChg>
      </pc:sldChg>
      <pc:sldChg chg="del">
        <pc:chgData name="Stearns, Shep" userId="3a4291a7-d2ef-4762-bdfd-2a27086bd58a" providerId="ADAL" clId="{50089245-9E76-4B1E-89E7-EAABA2CC09F1}" dt="2024-01-11T14:34:12.357" v="46" actId="2696"/>
        <pc:sldMkLst>
          <pc:docMk/>
          <pc:sldMk cId="3567611644" sldId="300"/>
        </pc:sldMkLst>
      </pc:sldChg>
      <pc:sldChg chg="modSp mod ord">
        <pc:chgData name="Stearns, Shep" userId="3a4291a7-d2ef-4762-bdfd-2a27086bd58a" providerId="ADAL" clId="{50089245-9E76-4B1E-89E7-EAABA2CC09F1}" dt="2024-01-11T15:06:13.077" v="380"/>
        <pc:sldMkLst>
          <pc:docMk/>
          <pc:sldMk cId="315855340" sldId="301"/>
        </pc:sldMkLst>
        <pc:spChg chg="mod">
          <ac:chgData name="Stearns, Shep" userId="3a4291a7-d2ef-4762-bdfd-2a27086bd58a" providerId="ADAL" clId="{50089245-9E76-4B1E-89E7-EAABA2CC09F1}" dt="2024-01-11T14:34:56.211" v="54" actId="20577"/>
          <ac:spMkLst>
            <pc:docMk/>
            <pc:sldMk cId="315855340" sldId="301"/>
            <ac:spMk id="2" creationId="{6DB0DD95-F138-E0FD-8BA9-63C65B5F0B44}"/>
          </ac:spMkLst>
        </pc:spChg>
        <pc:spChg chg="mod">
          <ac:chgData name="Stearns, Shep" userId="3a4291a7-d2ef-4762-bdfd-2a27086bd58a" providerId="ADAL" clId="{50089245-9E76-4B1E-89E7-EAABA2CC09F1}" dt="2024-01-11T14:36:12.427" v="97" actId="27636"/>
          <ac:spMkLst>
            <pc:docMk/>
            <pc:sldMk cId="315855340" sldId="301"/>
            <ac:spMk id="4" creationId="{FF733F5D-0C26-1979-DD38-175AC9CB1AB5}"/>
          </ac:spMkLst>
        </pc:spChg>
        <pc:picChg chg="mod">
          <ac:chgData name="Stearns, Shep" userId="3a4291a7-d2ef-4762-bdfd-2a27086bd58a" providerId="ADAL" clId="{50089245-9E76-4B1E-89E7-EAABA2CC09F1}" dt="2024-01-11T15:01:54.861" v="281" actId="1076"/>
          <ac:picMkLst>
            <pc:docMk/>
            <pc:sldMk cId="315855340" sldId="301"/>
            <ac:picMk id="6" creationId="{A0906669-C24A-3055-FAD2-6D92EAF903BC}"/>
          </ac:picMkLst>
        </pc:picChg>
      </pc:sldChg>
      <pc:sldChg chg="del">
        <pc:chgData name="Stearns, Shep" userId="3a4291a7-d2ef-4762-bdfd-2a27086bd58a" providerId="ADAL" clId="{50089245-9E76-4B1E-89E7-EAABA2CC09F1}" dt="2024-01-11T14:29:49.789" v="4" actId="2696"/>
        <pc:sldMkLst>
          <pc:docMk/>
          <pc:sldMk cId="1905994133" sldId="302"/>
        </pc:sldMkLst>
      </pc:sldChg>
      <pc:sldChg chg="del">
        <pc:chgData name="Stearns, Shep" userId="3a4291a7-d2ef-4762-bdfd-2a27086bd58a" providerId="ADAL" clId="{50089245-9E76-4B1E-89E7-EAABA2CC09F1}" dt="2024-01-11T14:29:53.241" v="5" actId="2696"/>
        <pc:sldMkLst>
          <pc:docMk/>
          <pc:sldMk cId="1338009317" sldId="303"/>
        </pc:sldMkLst>
      </pc:sldChg>
      <pc:sldChg chg="delSp modSp mod">
        <pc:chgData name="Stearns, Shep" userId="3a4291a7-d2ef-4762-bdfd-2a27086bd58a" providerId="ADAL" clId="{50089245-9E76-4B1E-89E7-EAABA2CC09F1}" dt="2024-01-11T15:30:37.794" v="587" actId="1076"/>
        <pc:sldMkLst>
          <pc:docMk/>
          <pc:sldMk cId="2648403695" sldId="306"/>
        </pc:sldMkLst>
        <pc:spChg chg="del mod">
          <ac:chgData name="Stearns, Shep" userId="3a4291a7-d2ef-4762-bdfd-2a27086bd58a" providerId="ADAL" clId="{50089245-9E76-4B1E-89E7-EAABA2CC09F1}" dt="2024-01-11T14:31:25.659" v="19" actId="21"/>
          <ac:spMkLst>
            <pc:docMk/>
            <pc:sldMk cId="2648403695" sldId="306"/>
            <ac:spMk id="2" creationId="{6DB0DD95-F138-E0FD-8BA9-63C65B5F0B44}"/>
          </ac:spMkLst>
        </pc:spChg>
        <pc:spChg chg="del mod">
          <ac:chgData name="Stearns, Shep" userId="3a4291a7-d2ef-4762-bdfd-2a27086bd58a" providerId="ADAL" clId="{50089245-9E76-4B1E-89E7-EAABA2CC09F1}" dt="2024-01-11T14:31:14.238" v="17" actId="21"/>
          <ac:spMkLst>
            <pc:docMk/>
            <pc:sldMk cId="2648403695" sldId="306"/>
            <ac:spMk id="5" creationId="{4CD6C1E4-ED3A-36A5-77D2-17AA93FEB73D}"/>
          </ac:spMkLst>
        </pc:spChg>
        <pc:spChg chg="mod">
          <ac:chgData name="Stearns, Shep" userId="3a4291a7-d2ef-4762-bdfd-2a27086bd58a" providerId="ADAL" clId="{50089245-9E76-4B1E-89E7-EAABA2CC09F1}" dt="2024-01-11T15:30:37.794" v="587" actId="1076"/>
          <ac:spMkLst>
            <pc:docMk/>
            <pc:sldMk cId="2648403695" sldId="306"/>
            <ac:spMk id="7" creationId="{7060707A-F5DC-5A1F-1AAA-18E663716D4D}"/>
          </ac:spMkLst>
        </pc:spChg>
      </pc:sldChg>
      <pc:sldChg chg="modSp mod">
        <pc:chgData name="Stearns, Shep" userId="3a4291a7-d2ef-4762-bdfd-2a27086bd58a" providerId="ADAL" clId="{50089245-9E76-4B1E-89E7-EAABA2CC09F1}" dt="2024-01-11T14:44:46.489" v="169" actId="1076"/>
        <pc:sldMkLst>
          <pc:docMk/>
          <pc:sldMk cId="3026107243" sldId="307"/>
        </pc:sldMkLst>
        <pc:spChg chg="mod">
          <ac:chgData name="Stearns, Shep" userId="3a4291a7-d2ef-4762-bdfd-2a27086bd58a" providerId="ADAL" clId="{50089245-9E76-4B1E-89E7-EAABA2CC09F1}" dt="2024-01-11T14:44:41.774" v="168" actId="1076"/>
          <ac:spMkLst>
            <pc:docMk/>
            <pc:sldMk cId="3026107243" sldId="307"/>
            <ac:spMk id="5" creationId="{4CD6C1E4-ED3A-36A5-77D2-17AA93FEB73D}"/>
          </ac:spMkLst>
        </pc:spChg>
        <pc:spChg chg="mod">
          <ac:chgData name="Stearns, Shep" userId="3a4291a7-d2ef-4762-bdfd-2a27086bd58a" providerId="ADAL" clId="{50089245-9E76-4B1E-89E7-EAABA2CC09F1}" dt="2024-01-11T14:44:46.489" v="169" actId="1076"/>
          <ac:spMkLst>
            <pc:docMk/>
            <pc:sldMk cId="3026107243" sldId="307"/>
            <ac:spMk id="12" creationId="{B80459FB-12D4-E974-72AA-AF8178C10383}"/>
          </ac:spMkLst>
        </pc:spChg>
      </pc:sldChg>
      <pc:sldChg chg="modSp mod">
        <pc:chgData name="Stearns, Shep" userId="3a4291a7-d2ef-4762-bdfd-2a27086bd58a" providerId="ADAL" clId="{50089245-9E76-4B1E-89E7-EAABA2CC09F1}" dt="2024-01-11T14:29:14.680" v="3" actId="20577"/>
        <pc:sldMkLst>
          <pc:docMk/>
          <pc:sldMk cId="1119926673" sldId="308"/>
        </pc:sldMkLst>
        <pc:spChg chg="mod">
          <ac:chgData name="Stearns, Shep" userId="3a4291a7-d2ef-4762-bdfd-2a27086bd58a" providerId="ADAL" clId="{50089245-9E76-4B1E-89E7-EAABA2CC09F1}" dt="2024-01-11T14:29:14.680" v="3" actId="20577"/>
          <ac:spMkLst>
            <pc:docMk/>
            <pc:sldMk cId="1119926673" sldId="308"/>
            <ac:spMk id="5" creationId="{4CD6C1E4-ED3A-36A5-77D2-17AA93FEB73D}"/>
          </ac:spMkLst>
        </pc:spChg>
      </pc:sldChg>
      <pc:sldChg chg="del">
        <pc:chgData name="Stearns, Shep" userId="3a4291a7-d2ef-4762-bdfd-2a27086bd58a" providerId="ADAL" clId="{50089245-9E76-4B1E-89E7-EAABA2CC09F1}" dt="2024-01-11T14:45:50.081" v="173" actId="2696"/>
        <pc:sldMkLst>
          <pc:docMk/>
          <pc:sldMk cId="3388830215" sldId="315"/>
        </pc:sldMkLst>
      </pc:sldChg>
      <pc:sldChg chg="del">
        <pc:chgData name="Stearns, Shep" userId="3a4291a7-d2ef-4762-bdfd-2a27086bd58a" providerId="ADAL" clId="{50089245-9E76-4B1E-89E7-EAABA2CC09F1}" dt="2024-01-11T14:45:55.608" v="174" actId="2696"/>
        <pc:sldMkLst>
          <pc:docMk/>
          <pc:sldMk cId="327251567" sldId="316"/>
        </pc:sldMkLst>
      </pc:sldChg>
      <pc:sldChg chg="addSp delSp modSp add mod ord">
        <pc:chgData name="Stearns, Shep" userId="3a4291a7-d2ef-4762-bdfd-2a27086bd58a" providerId="ADAL" clId="{50089245-9E76-4B1E-89E7-EAABA2CC09F1}" dt="2024-01-11T15:31:52.400" v="593"/>
        <pc:sldMkLst>
          <pc:docMk/>
          <pc:sldMk cId="606526357" sldId="317"/>
        </pc:sldMkLst>
        <pc:spChg chg="del">
          <ac:chgData name="Stearns, Shep" userId="3a4291a7-d2ef-4762-bdfd-2a27086bd58a" providerId="ADAL" clId="{50089245-9E76-4B1E-89E7-EAABA2CC09F1}" dt="2024-01-11T14:32:14.056" v="25" actId="21"/>
          <ac:spMkLst>
            <pc:docMk/>
            <pc:sldMk cId="606526357" sldId="317"/>
            <ac:spMk id="2" creationId="{6DB0DD95-F138-E0FD-8BA9-63C65B5F0B44}"/>
          </ac:spMkLst>
        </pc:spChg>
        <pc:spChg chg="mod">
          <ac:chgData name="Stearns, Shep" userId="3a4291a7-d2ef-4762-bdfd-2a27086bd58a" providerId="ADAL" clId="{50089245-9E76-4B1E-89E7-EAABA2CC09F1}" dt="2024-01-11T15:31:52.400" v="593"/>
          <ac:spMkLst>
            <pc:docMk/>
            <pc:sldMk cId="606526357" sldId="317"/>
            <ac:spMk id="5" creationId="{4CD6C1E4-ED3A-36A5-77D2-17AA93FEB73D}"/>
          </ac:spMkLst>
        </pc:spChg>
        <pc:spChg chg="del">
          <ac:chgData name="Stearns, Shep" userId="3a4291a7-d2ef-4762-bdfd-2a27086bd58a" providerId="ADAL" clId="{50089245-9E76-4B1E-89E7-EAABA2CC09F1}" dt="2024-01-11T14:32:10.348" v="24" actId="21"/>
          <ac:spMkLst>
            <pc:docMk/>
            <pc:sldMk cId="606526357" sldId="317"/>
            <ac:spMk id="7" creationId="{7060707A-F5DC-5A1F-1AAA-18E663716D4D}"/>
          </ac:spMkLst>
        </pc:spChg>
        <pc:spChg chg="add del mod">
          <ac:chgData name="Stearns, Shep" userId="3a4291a7-d2ef-4762-bdfd-2a27086bd58a" providerId="ADAL" clId="{50089245-9E76-4B1E-89E7-EAABA2CC09F1}" dt="2024-01-11T14:32:42.094" v="28" actId="21"/>
          <ac:spMkLst>
            <pc:docMk/>
            <pc:sldMk cId="606526357" sldId="317"/>
            <ac:spMk id="8" creationId="{43B6031C-E031-BB79-F1A0-97B236051526}"/>
          </ac:spMkLst>
        </pc:spChg>
      </pc:sldChg>
      <pc:sldChg chg="modSp mod">
        <pc:chgData name="Stearns, Shep" userId="3a4291a7-d2ef-4762-bdfd-2a27086bd58a" providerId="ADAL" clId="{50089245-9E76-4B1E-89E7-EAABA2CC09F1}" dt="2024-01-11T14:37:53.927" v="130" actId="20577"/>
        <pc:sldMkLst>
          <pc:docMk/>
          <pc:sldMk cId="4281902647" sldId="318"/>
        </pc:sldMkLst>
        <pc:spChg chg="mod">
          <ac:chgData name="Stearns, Shep" userId="3a4291a7-d2ef-4762-bdfd-2a27086bd58a" providerId="ADAL" clId="{50089245-9E76-4B1E-89E7-EAABA2CC09F1}" dt="2024-01-11T14:37:53.927" v="130" actId="20577"/>
          <ac:spMkLst>
            <pc:docMk/>
            <pc:sldMk cId="4281902647" sldId="318"/>
            <ac:spMk id="2" creationId="{F88198E8-E493-4BBF-9209-967665630392}"/>
          </ac:spMkLst>
        </pc:spChg>
      </pc:sldChg>
      <pc:sldChg chg="ord">
        <pc:chgData name="Stearns, Shep" userId="3a4291a7-d2ef-4762-bdfd-2a27086bd58a" providerId="ADAL" clId="{50089245-9E76-4B1E-89E7-EAABA2CC09F1}" dt="2024-01-11T15:59:38.990" v="1026"/>
        <pc:sldMkLst>
          <pc:docMk/>
          <pc:sldMk cId="710279346" sldId="320"/>
        </pc:sldMkLst>
      </pc:sldChg>
      <pc:sldChg chg="modSp mod">
        <pc:chgData name="Stearns, Shep" userId="3a4291a7-d2ef-4762-bdfd-2a27086bd58a" providerId="ADAL" clId="{50089245-9E76-4B1E-89E7-EAABA2CC09F1}" dt="2024-01-11T15:17:05.973" v="562" actId="20577"/>
        <pc:sldMkLst>
          <pc:docMk/>
          <pc:sldMk cId="328974038" sldId="321"/>
        </pc:sldMkLst>
        <pc:spChg chg="mod">
          <ac:chgData name="Stearns, Shep" userId="3a4291a7-d2ef-4762-bdfd-2a27086bd58a" providerId="ADAL" clId="{50089245-9E76-4B1E-89E7-EAABA2CC09F1}" dt="2024-01-11T15:17:05.973" v="562" actId="20577"/>
          <ac:spMkLst>
            <pc:docMk/>
            <pc:sldMk cId="328974038" sldId="321"/>
            <ac:spMk id="3" creationId="{B3693486-F429-E7F7-2FBA-93E496DF0905}"/>
          </ac:spMkLst>
        </pc:spChg>
      </pc:sldChg>
      <pc:sldChg chg="modSp mod ord">
        <pc:chgData name="Stearns, Shep" userId="3a4291a7-d2ef-4762-bdfd-2a27086bd58a" providerId="ADAL" clId="{50089245-9E76-4B1E-89E7-EAABA2CC09F1}" dt="2024-01-11T14:44:20.766" v="167" actId="1076"/>
        <pc:sldMkLst>
          <pc:docMk/>
          <pc:sldMk cId="3836930388" sldId="322"/>
        </pc:sldMkLst>
        <pc:graphicFrameChg chg="mod">
          <ac:chgData name="Stearns, Shep" userId="3a4291a7-d2ef-4762-bdfd-2a27086bd58a" providerId="ADAL" clId="{50089245-9E76-4B1E-89E7-EAABA2CC09F1}" dt="2024-01-11T14:44:20.766" v="167" actId="1076"/>
          <ac:graphicFrameMkLst>
            <pc:docMk/>
            <pc:sldMk cId="3836930388" sldId="322"/>
            <ac:graphicFrameMk id="8" creationId="{86885A62-154A-89CD-326D-04B3143DABD8}"/>
          </ac:graphicFrameMkLst>
        </pc:graphicFrameChg>
        <pc:graphicFrameChg chg="mod">
          <ac:chgData name="Stearns, Shep" userId="3a4291a7-d2ef-4762-bdfd-2a27086bd58a" providerId="ADAL" clId="{50089245-9E76-4B1E-89E7-EAABA2CC09F1}" dt="2024-01-11T14:44:16.656" v="166" actId="1076"/>
          <ac:graphicFrameMkLst>
            <pc:docMk/>
            <pc:sldMk cId="3836930388" sldId="322"/>
            <ac:graphicFrameMk id="23" creationId="{3B00A021-C7AA-9FB8-7CB4-27C937C8B3A7}"/>
          </ac:graphicFrameMkLst>
        </pc:graphicFrameChg>
      </pc:sldChg>
      <pc:sldChg chg="modSp mod">
        <pc:chgData name="Stearns, Shep" userId="3a4291a7-d2ef-4762-bdfd-2a27086bd58a" providerId="ADAL" clId="{50089245-9E76-4B1E-89E7-EAABA2CC09F1}" dt="2024-01-11T15:46:05.305" v="876" actId="27636"/>
        <pc:sldMkLst>
          <pc:docMk/>
          <pc:sldMk cId="2581147067" sldId="326"/>
        </pc:sldMkLst>
        <pc:spChg chg="mod">
          <ac:chgData name="Stearns, Shep" userId="3a4291a7-d2ef-4762-bdfd-2a27086bd58a" providerId="ADAL" clId="{50089245-9E76-4B1E-89E7-EAABA2CC09F1}" dt="2024-01-11T15:46:05.305" v="876" actId="27636"/>
          <ac:spMkLst>
            <pc:docMk/>
            <pc:sldMk cId="2581147067" sldId="326"/>
            <ac:spMk id="7" creationId="{7F1DFCBA-BBEC-08DA-4E38-A2EC614C3EE0}"/>
          </ac:spMkLst>
        </pc:spChg>
      </pc:sldChg>
      <pc:sldChg chg="modSp mod ord">
        <pc:chgData name="Stearns, Shep" userId="3a4291a7-d2ef-4762-bdfd-2a27086bd58a" providerId="ADAL" clId="{50089245-9E76-4B1E-89E7-EAABA2CC09F1}" dt="2024-01-11T15:59:26.129" v="1022"/>
        <pc:sldMkLst>
          <pc:docMk/>
          <pc:sldMk cId="411183277" sldId="327"/>
        </pc:sldMkLst>
        <pc:spChg chg="mod">
          <ac:chgData name="Stearns, Shep" userId="3a4291a7-d2ef-4762-bdfd-2a27086bd58a" providerId="ADAL" clId="{50089245-9E76-4B1E-89E7-EAABA2CC09F1}" dt="2024-01-11T15:47:16.323" v="889" actId="20577"/>
          <ac:spMkLst>
            <pc:docMk/>
            <pc:sldMk cId="411183277" sldId="327"/>
            <ac:spMk id="2" creationId="{943DB3D6-B0F6-CDE6-FE78-4E153D764435}"/>
          </ac:spMkLst>
        </pc:spChg>
        <pc:spChg chg="mod">
          <ac:chgData name="Stearns, Shep" userId="3a4291a7-d2ef-4762-bdfd-2a27086bd58a" providerId="ADAL" clId="{50089245-9E76-4B1E-89E7-EAABA2CC09F1}" dt="2024-01-11T15:51:34.341" v="977" actId="20577"/>
          <ac:spMkLst>
            <pc:docMk/>
            <pc:sldMk cId="411183277" sldId="327"/>
            <ac:spMk id="3" creationId="{DB6B1014-E03C-75BA-EF9A-114F0D61A89C}"/>
          </ac:spMkLst>
        </pc:spChg>
      </pc:sldChg>
      <pc:sldChg chg="addSp delSp modSp add mod">
        <pc:chgData name="Stearns, Shep" userId="3a4291a7-d2ef-4762-bdfd-2a27086bd58a" providerId="ADAL" clId="{50089245-9E76-4B1E-89E7-EAABA2CC09F1}" dt="2024-01-11T15:52:29.265" v="980"/>
        <pc:sldMkLst>
          <pc:docMk/>
          <pc:sldMk cId="7141774" sldId="328"/>
        </pc:sldMkLst>
        <pc:picChg chg="add mod">
          <ac:chgData name="Stearns, Shep" userId="3a4291a7-d2ef-4762-bdfd-2a27086bd58a" providerId="ADAL" clId="{50089245-9E76-4B1E-89E7-EAABA2CC09F1}" dt="2024-01-11T15:52:29.265" v="980"/>
          <ac:picMkLst>
            <pc:docMk/>
            <pc:sldMk cId="7141774" sldId="328"/>
            <ac:picMk id="4" creationId="{3FC5D82B-BE7D-3C89-F324-E39C5FF2C141}"/>
          </ac:picMkLst>
        </pc:picChg>
        <pc:picChg chg="del">
          <ac:chgData name="Stearns, Shep" userId="3a4291a7-d2ef-4762-bdfd-2a27086bd58a" providerId="ADAL" clId="{50089245-9E76-4B1E-89E7-EAABA2CC09F1}" dt="2024-01-11T15:52:19.919" v="979" actId="478"/>
          <ac:picMkLst>
            <pc:docMk/>
            <pc:sldMk cId="7141774" sldId="328"/>
            <ac:picMk id="12" creationId="{4C7EB305-1614-BF20-9F66-C64D3BC2E390}"/>
          </ac:picMkLst>
        </pc:picChg>
      </pc:sldChg>
      <pc:sldChg chg="addSp delSp modSp add mod">
        <pc:chgData name="Stearns, Shep" userId="3a4291a7-d2ef-4762-bdfd-2a27086bd58a" providerId="ADAL" clId="{50089245-9E76-4B1E-89E7-EAABA2CC09F1}" dt="2024-01-11T15:59:10.013" v="1018" actId="21"/>
        <pc:sldMkLst>
          <pc:docMk/>
          <pc:sldMk cId="3477208508" sldId="329"/>
        </pc:sldMkLst>
        <pc:spChg chg="del">
          <ac:chgData name="Stearns, Shep" userId="3a4291a7-d2ef-4762-bdfd-2a27086bd58a" providerId="ADAL" clId="{50089245-9E76-4B1E-89E7-EAABA2CC09F1}" dt="2024-01-11T15:54:58.043" v="987" actId="21"/>
          <ac:spMkLst>
            <pc:docMk/>
            <pc:sldMk cId="3477208508" sldId="329"/>
            <ac:spMk id="2" creationId="{00000000-0000-0000-0000-000000000000}"/>
          </ac:spMkLst>
        </pc:spChg>
        <pc:spChg chg="del mod">
          <ac:chgData name="Stearns, Shep" userId="3a4291a7-d2ef-4762-bdfd-2a27086bd58a" providerId="ADAL" clId="{50089245-9E76-4B1E-89E7-EAABA2CC09F1}" dt="2024-01-11T15:54:51.619" v="985" actId="21"/>
          <ac:spMkLst>
            <pc:docMk/>
            <pc:sldMk cId="3477208508" sldId="329"/>
            <ac:spMk id="3" creationId="{00000000-0000-0000-0000-000000000000}"/>
          </ac:spMkLst>
        </pc:spChg>
        <pc:spChg chg="del">
          <ac:chgData name="Stearns, Shep" userId="3a4291a7-d2ef-4762-bdfd-2a27086bd58a" providerId="ADAL" clId="{50089245-9E76-4B1E-89E7-EAABA2CC09F1}" dt="2024-01-11T15:54:54.273" v="986" actId="21"/>
          <ac:spMkLst>
            <pc:docMk/>
            <pc:sldMk cId="3477208508" sldId="329"/>
            <ac:spMk id="4" creationId="{32203644-F82A-4D59-9852-6BC025E79BEB}"/>
          </ac:spMkLst>
        </pc:spChg>
        <pc:spChg chg="add del mod">
          <ac:chgData name="Stearns, Shep" userId="3a4291a7-d2ef-4762-bdfd-2a27086bd58a" providerId="ADAL" clId="{50089245-9E76-4B1E-89E7-EAABA2CC09F1}" dt="2024-01-11T15:59:10.013" v="1018" actId="21"/>
          <ac:spMkLst>
            <pc:docMk/>
            <pc:sldMk cId="3477208508" sldId="329"/>
            <ac:spMk id="6" creationId="{769D95D7-1B59-8B43-53DA-10FBA789BDE4}"/>
          </ac:spMkLst>
        </pc:spChg>
        <pc:spChg chg="add mod">
          <ac:chgData name="Stearns, Shep" userId="3a4291a7-d2ef-4762-bdfd-2a27086bd58a" providerId="ADAL" clId="{50089245-9E76-4B1E-89E7-EAABA2CC09F1}" dt="2024-01-11T15:54:58.043" v="987" actId="21"/>
          <ac:spMkLst>
            <pc:docMk/>
            <pc:sldMk cId="3477208508" sldId="329"/>
            <ac:spMk id="8" creationId="{EC2F80EA-56BD-DA12-44C2-D95462C8850D}"/>
          </ac:spMkLst>
        </pc:spChg>
        <pc:picChg chg="add mod">
          <ac:chgData name="Stearns, Shep" userId="3a4291a7-d2ef-4762-bdfd-2a27086bd58a" providerId="ADAL" clId="{50089245-9E76-4B1E-89E7-EAABA2CC09F1}" dt="2024-01-11T15:55:29.071" v="993" actId="1076"/>
          <ac:picMkLst>
            <pc:docMk/>
            <pc:sldMk cId="3477208508" sldId="329"/>
            <ac:picMk id="10" creationId="{DB5D3548-A148-4D27-E0F5-82D02F98E68E}"/>
          </ac:picMkLst>
        </pc:picChg>
      </pc:sldChg>
      <pc:sldChg chg="addSp delSp modSp add mod">
        <pc:chgData name="Stearns, Shep" userId="3a4291a7-d2ef-4762-bdfd-2a27086bd58a" providerId="ADAL" clId="{50089245-9E76-4B1E-89E7-EAABA2CC09F1}" dt="2024-01-11T15:57:34.454" v="1011" actId="1076"/>
        <pc:sldMkLst>
          <pc:docMk/>
          <pc:sldMk cId="2435424873" sldId="330"/>
        </pc:sldMkLst>
        <pc:spChg chg="del">
          <ac:chgData name="Stearns, Shep" userId="3a4291a7-d2ef-4762-bdfd-2a27086bd58a" providerId="ADAL" clId="{50089245-9E76-4B1E-89E7-EAABA2CC09F1}" dt="2024-01-11T15:55:39.710" v="996" actId="478"/>
          <ac:spMkLst>
            <pc:docMk/>
            <pc:sldMk cId="2435424873" sldId="330"/>
            <ac:spMk id="2" creationId="{00000000-0000-0000-0000-000000000000}"/>
          </ac:spMkLst>
        </pc:spChg>
        <pc:spChg chg="del">
          <ac:chgData name="Stearns, Shep" userId="3a4291a7-d2ef-4762-bdfd-2a27086bd58a" providerId="ADAL" clId="{50089245-9E76-4B1E-89E7-EAABA2CC09F1}" dt="2024-01-11T15:55:35.767" v="994" actId="478"/>
          <ac:spMkLst>
            <pc:docMk/>
            <pc:sldMk cId="2435424873" sldId="330"/>
            <ac:spMk id="3" creationId="{00000000-0000-0000-0000-000000000000}"/>
          </ac:spMkLst>
        </pc:spChg>
        <pc:spChg chg="del">
          <ac:chgData name="Stearns, Shep" userId="3a4291a7-d2ef-4762-bdfd-2a27086bd58a" providerId="ADAL" clId="{50089245-9E76-4B1E-89E7-EAABA2CC09F1}" dt="2024-01-11T15:55:37.859" v="995" actId="478"/>
          <ac:spMkLst>
            <pc:docMk/>
            <pc:sldMk cId="2435424873" sldId="330"/>
            <ac:spMk id="4" creationId="{32203644-F82A-4D59-9852-6BC025E79BEB}"/>
          </ac:spMkLst>
        </pc:spChg>
        <pc:spChg chg="add del mod">
          <ac:chgData name="Stearns, Shep" userId="3a4291a7-d2ef-4762-bdfd-2a27086bd58a" providerId="ADAL" clId="{50089245-9E76-4B1E-89E7-EAABA2CC09F1}" dt="2024-01-11T15:57:30.944" v="1009" actId="21"/>
          <ac:spMkLst>
            <pc:docMk/>
            <pc:sldMk cId="2435424873" sldId="330"/>
            <ac:spMk id="6" creationId="{C4B2CB9A-1122-B0C5-47B4-BE9ED3F5A8C5}"/>
          </ac:spMkLst>
        </pc:spChg>
        <pc:spChg chg="add del mod">
          <ac:chgData name="Stearns, Shep" userId="3a4291a7-d2ef-4762-bdfd-2a27086bd58a" providerId="ADAL" clId="{50089245-9E76-4B1E-89E7-EAABA2CC09F1}" dt="2024-01-11T15:57:27.698" v="1008" actId="21"/>
          <ac:spMkLst>
            <pc:docMk/>
            <pc:sldMk cId="2435424873" sldId="330"/>
            <ac:spMk id="8" creationId="{322E4E77-4B02-33C9-F315-A104A695DB62}"/>
          </ac:spMkLst>
        </pc:spChg>
        <pc:picChg chg="add del mod">
          <ac:chgData name="Stearns, Shep" userId="3a4291a7-d2ef-4762-bdfd-2a27086bd58a" providerId="ADAL" clId="{50089245-9E76-4B1E-89E7-EAABA2CC09F1}" dt="2024-01-11T15:56:12.470" v="1001" actId="478"/>
          <ac:picMkLst>
            <pc:docMk/>
            <pc:sldMk cId="2435424873" sldId="330"/>
            <ac:picMk id="10" creationId="{863C9BA7-25AF-B2E8-9F97-03D659BC0286}"/>
          </ac:picMkLst>
        </pc:picChg>
        <pc:picChg chg="add mod">
          <ac:chgData name="Stearns, Shep" userId="3a4291a7-d2ef-4762-bdfd-2a27086bd58a" providerId="ADAL" clId="{50089245-9E76-4B1E-89E7-EAABA2CC09F1}" dt="2024-01-11T15:57:34.454" v="1011" actId="1076"/>
          <ac:picMkLst>
            <pc:docMk/>
            <pc:sldMk cId="2435424873" sldId="330"/>
            <ac:picMk id="12" creationId="{29775D4F-693D-88CA-7D3F-8FAD7DFF02B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8FB66-C03E-4568-95BD-9A5B1E075125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52BCC52-1011-48E9-9E6E-5FCF16D0DDC9}">
      <dgm:prSet/>
      <dgm:spPr/>
      <dgm:t>
        <a:bodyPr/>
        <a:lstStyle/>
        <a:p>
          <a:r>
            <a:rPr lang="en-US" b="1" dirty="0"/>
            <a:t>Total: 107</a:t>
          </a:r>
          <a:endParaRPr lang="en-US" dirty="0"/>
        </a:p>
      </dgm:t>
    </dgm:pt>
    <dgm:pt modelId="{00CF8238-7EF9-4044-AB00-F41A31D4C07F}" type="parTrans" cxnId="{A22E2C04-19C9-4E17-885D-3B6397E8224B}">
      <dgm:prSet/>
      <dgm:spPr/>
      <dgm:t>
        <a:bodyPr/>
        <a:lstStyle/>
        <a:p>
          <a:endParaRPr lang="en-US"/>
        </a:p>
      </dgm:t>
    </dgm:pt>
    <dgm:pt modelId="{1B3CDA78-761C-4951-9E04-4295EF718D2D}" type="sibTrans" cxnId="{A22E2C04-19C9-4E17-885D-3B6397E8224B}">
      <dgm:prSet/>
      <dgm:spPr/>
      <dgm:t>
        <a:bodyPr/>
        <a:lstStyle/>
        <a:p>
          <a:endParaRPr lang="en-US"/>
        </a:p>
      </dgm:t>
    </dgm:pt>
    <dgm:pt modelId="{9C90ED5B-0A12-43EE-BF76-3B2BC4474AD4}" type="pres">
      <dgm:prSet presAssocID="{DC28FB66-C03E-4568-95BD-9A5B1E0751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4E234B-B910-4A89-8B45-54AEF470A78C}" type="pres">
      <dgm:prSet presAssocID="{352BCC52-1011-48E9-9E6E-5FCF16D0DDC9}" presName="hierRoot1" presStyleCnt="0"/>
      <dgm:spPr/>
    </dgm:pt>
    <dgm:pt modelId="{8EC19A56-CC04-4F35-9094-8FB9C6DBB77C}" type="pres">
      <dgm:prSet presAssocID="{352BCC52-1011-48E9-9E6E-5FCF16D0DDC9}" presName="composite" presStyleCnt="0"/>
      <dgm:spPr/>
    </dgm:pt>
    <dgm:pt modelId="{4C747751-EC6C-4F3E-AAC7-1FED6B292D9C}" type="pres">
      <dgm:prSet presAssocID="{352BCC52-1011-48E9-9E6E-5FCF16D0DDC9}" presName="background" presStyleLbl="node0" presStyleIdx="0" presStyleCnt="1"/>
      <dgm:spPr/>
    </dgm:pt>
    <dgm:pt modelId="{25E5777B-F0D8-497D-B0C7-F5BCE2D4B9CD}" type="pres">
      <dgm:prSet presAssocID="{352BCC52-1011-48E9-9E6E-5FCF16D0DDC9}" presName="text" presStyleLbl="fgAcc0" presStyleIdx="0" presStyleCnt="1" custLinFactY="44746" custLinFactNeighborX="3008" custLinFactNeighborY="100000">
        <dgm:presLayoutVars>
          <dgm:chPref val="3"/>
        </dgm:presLayoutVars>
      </dgm:prSet>
      <dgm:spPr/>
    </dgm:pt>
    <dgm:pt modelId="{1BA4D0A7-95D7-4940-B700-05B2A38AF88C}" type="pres">
      <dgm:prSet presAssocID="{352BCC52-1011-48E9-9E6E-5FCF16D0DDC9}" presName="hierChild2" presStyleCnt="0"/>
      <dgm:spPr/>
    </dgm:pt>
  </dgm:ptLst>
  <dgm:cxnLst>
    <dgm:cxn modelId="{A22E2C04-19C9-4E17-885D-3B6397E8224B}" srcId="{DC28FB66-C03E-4568-95BD-9A5B1E075125}" destId="{352BCC52-1011-48E9-9E6E-5FCF16D0DDC9}" srcOrd="0" destOrd="0" parTransId="{00CF8238-7EF9-4044-AB00-F41A31D4C07F}" sibTransId="{1B3CDA78-761C-4951-9E04-4295EF718D2D}"/>
    <dgm:cxn modelId="{8E186E8F-5C8D-437B-9F17-86FFAEF18AD9}" type="presOf" srcId="{DC28FB66-C03E-4568-95BD-9A5B1E075125}" destId="{9C90ED5B-0A12-43EE-BF76-3B2BC4474AD4}" srcOrd="0" destOrd="0" presId="urn:microsoft.com/office/officeart/2005/8/layout/hierarchy1"/>
    <dgm:cxn modelId="{7FFA07B4-8A36-4847-9DF5-423F6441CB31}" type="presOf" srcId="{352BCC52-1011-48E9-9E6E-5FCF16D0DDC9}" destId="{25E5777B-F0D8-497D-B0C7-F5BCE2D4B9CD}" srcOrd="0" destOrd="0" presId="urn:microsoft.com/office/officeart/2005/8/layout/hierarchy1"/>
    <dgm:cxn modelId="{3B8DC089-2EC1-458A-8734-3F4DEE6FFF59}" type="presParOf" srcId="{9C90ED5B-0A12-43EE-BF76-3B2BC4474AD4}" destId="{E04E234B-B910-4A89-8B45-54AEF470A78C}" srcOrd="0" destOrd="0" presId="urn:microsoft.com/office/officeart/2005/8/layout/hierarchy1"/>
    <dgm:cxn modelId="{C3068F41-5529-4E28-9C7E-1F4FD8944360}" type="presParOf" srcId="{E04E234B-B910-4A89-8B45-54AEF470A78C}" destId="{8EC19A56-CC04-4F35-9094-8FB9C6DBB77C}" srcOrd="0" destOrd="0" presId="urn:microsoft.com/office/officeart/2005/8/layout/hierarchy1"/>
    <dgm:cxn modelId="{BE929DD5-1F1E-4B73-8C17-087CC5D0C681}" type="presParOf" srcId="{8EC19A56-CC04-4F35-9094-8FB9C6DBB77C}" destId="{4C747751-EC6C-4F3E-AAC7-1FED6B292D9C}" srcOrd="0" destOrd="0" presId="urn:microsoft.com/office/officeart/2005/8/layout/hierarchy1"/>
    <dgm:cxn modelId="{C9874C92-D980-47E6-B8AC-44A386E2D008}" type="presParOf" srcId="{8EC19A56-CC04-4F35-9094-8FB9C6DBB77C}" destId="{25E5777B-F0D8-497D-B0C7-F5BCE2D4B9CD}" srcOrd="1" destOrd="0" presId="urn:microsoft.com/office/officeart/2005/8/layout/hierarchy1"/>
    <dgm:cxn modelId="{214E33CB-6CA0-465A-8FD1-835BC72E6F3B}" type="presParOf" srcId="{E04E234B-B910-4A89-8B45-54AEF470A78C}" destId="{1BA4D0A7-95D7-4940-B700-05B2A38AF8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47751-EC6C-4F3E-AAC7-1FED6B292D9C}">
      <dsp:nvSpPr>
        <dsp:cNvPr id="0" name=""/>
        <dsp:cNvSpPr/>
      </dsp:nvSpPr>
      <dsp:spPr>
        <a:xfrm>
          <a:off x="587724" y="701"/>
          <a:ext cx="2248636" cy="1427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E5777B-F0D8-497D-B0C7-F5BCE2D4B9CD}">
      <dsp:nvSpPr>
        <dsp:cNvPr id="0" name=""/>
        <dsp:cNvSpPr/>
      </dsp:nvSpPr>
      <dsp:spPr>
        <a:xfrm>
          <a:off x="837573" y="238057"/>
          <a:ext cx="2248636" cy="1427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Total: 107</a:t>
          </a:r>
          <a:endParaRPr lang="en-US" sz="3700" kern="1200" dirty="0"/>
        </a:p>
      </dsp:txBody>
      <dsp:txXfrm>
        <a:off x="879394" y="279878"/>
        <a:ext cx="2164994" cy="134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0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3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4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2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2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430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57303"/>
            <a:ext cx="10972800" cy="470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37AFE-A62D-924E-BAB9-30A46BE3006A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192673-8701-004B-BC5B-AB8100A5B8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TIA logo bar landscap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59574"/>
            <a:ext cx="12192001" cy="9144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0BDA-FEAC-412B-947D-ED437EE29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biLevel thresh="25000"/>
          </a:blip>
          <a:srcRect t="18173" b="17504"/>
          <a:stretch/>
        </p:blipFill>
        <p:spPr>
          <a:xfrm>
            <a:off x="5100627" y="6036310"/>
            <a:ext cx="199074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sites/default/files/media/AMSGrantsTermsandConditions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dbii.tennessee.edu/precision-technology-and-management-grant/" TargetMode="External"/><Relationship Id="rId2" Type="http://schemas.openxmlformats.org/officeDocument/2006/relationships/hyperlink" Target="https://sdbii.tennessee.edu/farm-infrastructure-improvement-gran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XXFSjbmibgEQbPb6" TargetMode="External"/><Relationship Id="rId2" Type="http://schemas.openxmlformats.org/officeDocument/2006/relationships/hyperlink" Target="https://forms.gle/Hg47v64wU5LRtycq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v1YNAsINk" TargetMode="External"/><Relationship Id="rId2" Type="http://schemas.openxmlformats.org/officeDocument/2006/relationships/hyperlink" Target="https://www.tn.gov/agriculture/topic/far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sdbii.tennessee.edu/our-te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g/southeast-value-added-dairy-discussion-group" TargetMode="External"/><Relationship Id="rId2" Type="http://schemas.openxmlformats.org/officeDocument/2006/relationships/hyperlink" Target="mailto:sstearn1@utk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sdbii.tennessee.ed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jpe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jpe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98E8-E493-4BBF-9209-967665630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435" y="985365"/>
            <a:ext cx="6239313" cy="333200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Southeast Dairy Business Innovation Initiatives (SDBII)</a:t>
            </a:r>
            <a:br>
              <a:rPr lang="en-US" sz="4800" dirty="0"/>
            </a:br>
            <a:r>
              <a:rPr lang="en-US" sz="4800" dirty="0"/>
              <a:t>Farm Business Grants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B23C2-09F4-5804-C5AF-B111E179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7" y="4789859"/>
            <a:ext cx="9193565" cy="810838"/>
          </a:xfrm>
          <a:prstGeom prst="rect">
            <a:avLst/>
          </a:prstGeom>
        </p:spPr>
      </p:pic>
      <p:pic>
        <p:nvPicPr>
          <p:cNvPr id="6" name="Picture 5" descr="A cow and sheep logo&#10;&#10;Description automatically generated">
            <a:extLst>
              <a:ext uri="{FF2B5EF4-FFF2-40B4-BE49-F238E27FC236}">
                <a16:creationId xmlns:a16="http://schemas.microsoft.com/office/drawing/2014/main" id="{18A28239-9FD8-A7EA-D524-2DC969CA0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8550" b="25997"/>
          <a:stretch/>
        </p:blipFill>
        <p:spPr>
          <a:xfrm>
            <a:off x="8060925" y="169157"/>
            <a:ext cx="3986074" cy="35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0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67CD3-1C26-291A-D896-032906EC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7" y="4976206"/>
            <a:ext cx="9193565" cy="8108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733F5D-0C26-1979-DD38-175AC9CB1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4168" y="858173"/>
            <a:ext cx="5743662" cy="4330817"/>
          </a:xfrm>
        </p:spPr>
        <p:txBody>
          <a:bodyPr>
            <a:normAutofit/>
          </a:bodyPr>
          <a:lstStyle/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0707A-F5DC-5A1F-1AAA-18E663716D4D}"/>
              </a:ext>
            </a:extLst>
          </p:cNvPr>
          <p:cNvSpPr txBox="1"/>
          <p:nvPr/>
        </p:nvSpPr>
        <p:spPr>
          <a:xfrm>
            <a:off x="664428" y="363900"/>
            <a:ext cx="1130511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Farm Infrastructure Improvement Grant: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000" b="1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22860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Maximum Award Amount: $100,000 per Grantee </a:t>
            </a:r>
          </a:p>
          <a:p>
            <a:pPr marL="22860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Matching Funds on Request: 25% of Requested Amount (e.g., $25,000 on a $100,000 request)</a:t>
            </a:r>
          </a:p>
          <a:p>
            <a:pPr marL="22860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$1,000,000 available to award; At least 10 awards are expected to be made. </a:t>
            </a:r>
          </a:p>
        </p:txBody>
      </p:sp>
    </p:spTree>
    <p:extLst>
      <p:ext uri="{BB962C8B-B14F-4D97-AF65-F5344CB8AC3E}">
        <p14:creationId xmlns:p14="http://schemas.microsoft.com/office/powerpoint/2010/main" val="264840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D6C1E4-ED3A-36A5-77D2-17AA93FEB73D}"/>
              </a:ext>
            </a:extLst>
          </p:cNvPr>
          <p:cNvSpPr txBox="1"/>
          <p:nvPr/>
        </p:nvSpPr>
        <p:spPr>
          <a:xfrm>
            <a:off x="581636" y="1587780"/>
            <a:ext cx="11610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ea typeface="Calibri" panose="020F0502020204030204" pitchFamily="34" charset="0"/>
              </a:rPr>
              <a:t>Implementation or upgrading of cooling systems/ventilation to reduce heat stress</a:t>
            </a:r>
            <a:endParaRPr lang="en-US" sz="2800" dirty="0">
              <a:solidFill>
                <a:srgbClr val="242424"/>
              </a:solidFill>
              <a:latin typeface="+mj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Noto Sans Symbols"/>
                <a:cs typeface="Noto Sans Symbols"/>
              </a:rPr>
              <a:t>Increasing water and feed access</a:t>
            </a:r>
            <a:r>
              <a:rPr lang="en-US" sz="2800" dirty="0">
                <a:highlight>
                  <a:srgbClr val="FFFFFF"/>
                </a:highlight>
                <a:latin typeface="+mj-lt"/>
                <a:ea typeface="Noto Sans Symbols"/>
                <a:cs typeface="Noto Sans Symbols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dirty="0">
                <a:highlight>
                  <a:srgbClr val="FFFFFF"/>
                </a:highlight>
                <a:latin typeface="+mj-lt"/>
                <a:ea typeface="Noto Sans Symbols"/>
                <a:cs typeface="Noto Sans Symbols"/>
              </a:rPr>
              <a:t>Investing in equipment to increase parlor throughput and labor efficiency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Calibri" panose="020F0502020204030204" pitchFamily="34" charset="0"/>
              </a:rPr>
              <a:t>Improved feed and forage management and storage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dirty="0">
                <a:highlight>
                  <a:srgbClr val="FFFFFF"/>
                </a:highlight>
                <a:latin typeface="+mj-lt"/>
                <a:ea typeface="Noto Sans Symbols"/>
                <a:cs typeface="Noto Sans Symbols"/>
              </a:rPr>
              <a:t>Improvements to animal housing and environments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dirty="0">
                <a:highlight>
                  <a:srgbClr val="FFFFFF"/>
                </a:highlight>
                <a:latin typeface="+mj-lt"/>
                <a:ea typeface="Noto Sans Symbols"/>
                <a:cs typeface="Noto Sans Symbols"/>
              </a:rPr>
              <a:t>Water, waste, and manure management improvements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dirty="0">
                <a:highlight>
                  <a:srgbClr val="FFFFFF"/>
                </a:highlight>
                <a:latin typeface="+mj-lt"/>
                <a:ea typeface="Noto Sans Symbols"/>
                <a:cs typeface="Noto Sans Symbols"/>
              </a:rPr>
              <a:t>Investing in more efficient on-farm milk cooling and/or storage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80459FB-12D4-E974-72AA-AF8178C1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478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  <a:t>Farm Infrastructure Improvement Grant</a:t>
            </a:r>
            <a:br>
              <a:rPr lang="en-US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0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67CD3-1C26-291A-D896-032906EC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7" y="4976206"/>
            <a:ext cx="9193565" cy="8108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733F5D-0C26-1979-DD38-175AC9CB1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4168" y="858173"/>
            <a:ext cx="5743662" cy="4330817"/>
          </a:xfrm>
        </p:spPr>
        <p:txBody>
          <a:bodyPr>
            <a:normAutofit/>
          </a:bodyPr>
          <a:lstStyle/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6C1E4-ED3A-36A5-77D2-17AA93FEB73D}"/>
              </a:ext>
            </a:extLst>
          </p:cNvPr>
          <p:cNvSpPr txBox="1"/>
          <p:nvPr/>
        </p:nvSpPr>
        <p:spPr>
          <a:xfrm>
            <a:off x="581636" y="530945"/>
            <a:ext cx="116103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0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Precision Technology Investment Grant: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3600" b="1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22860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Maximum Award Amount: $</a:t>
            </a:r>
            <a:r>
              <a:rPr lang="en-US" sz="3600" dirty="0">
                <a:solidFill>
                  <a:srgbClr val="242424"/>
                </a:solidFill>
                <a:latin typeface="Calibri" panose="020F0502020204030204" pitchFamily="34" charset="0"/>
              </a:rPr>
              <a:t>150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,000 per Grantee</a:t>
            </a:r>
          </a:p>
          <a:p>
            <a:pPr marL="22860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Matching Funds on Allowable Expenses:  25% of Requested Amount (e.g., $</a:t>
            </a:r>
            <a:r>
              <a:rPr lang="en-US" sz="3600" dirty="0">
                <a:solidFill>
                  <a:srgbClr val="242424"/>
                </a:solidFill>
                <a:latin typeface="Calibri" panose="020F0502020204030204" pitchFamily="34" charset="0"/>
              </a:rPr>
              <a:t>37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,500 on a $</a:t>
            </a:r>
            <a:r>
              <a:rPr lang="en-US" sz="3600" dirty="0">
                <a:solidFill>
                  <a:srgbClr val="242424"/>
                </a:solidFill>
                <a:latin typeface="Calibri" panose="020F0502020204030204" pitchFamily="34" charset="0"/>
              </a:rPr>
              <a:t>150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,000 request)</a:t>
            </a:r>
          </a:p>
          <a:p>
            <a:pPr marL="22860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$1,500,000 available to award; At least 10 awards are expected to be made.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652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D6C1E4-ED3A-36A5-77D2-17AA93FEB73D}"/>
              </a:ext>
            </a:extLst>
          </p:cNvPr>
          <p:cNvSpPr txBox="1"/>
          <p:nvPr/>
        </p:nvSpPr>
        <p:spPr>
          <a:xfrm>
            <a:off x="450207" y="959369"/>
            <a:ext cx="1208469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Noto Sans Symbols"/>
                <a:cs typeface="Noto Sans Symbols"/>
              </a:rPr>
              <a:t>Wearable technologies (animal movement trackers, estrus detection devices)</a:t>
            </a:r>
            <a:endParaRPr lang="en-US" sz="2200" dirty="0">
              <a:effectLst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Noto Sans Symbols"/>
                <a:cs typeface="Noto Sans Symbols"/>
              </a:rPr>
              <a:t>Technology driven pasture, forage, and feed management systems</a:t>
            </a:r>
            <a:endParaRPr lang="en-US" sz="2200" dirty="0">
              <a:effectLst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Noto Sans Symbols"/>
                <a:cs typeface="Noto Sans Symbols"/>
              </a:rPr>
              <a:t>Equipment to support automation and robotics for farm processes including (but not limited to):</a:t>
            </a:r>
            <a:endParaRPr lang="en-US" sz="2200" dirty="0">
              <a:effectLst/>
              <a:ea typeface="Noto Sans Symbols"/>
              <a:cs typeface="Noto Sans Symbols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ourier New" panose="02070309020205020404" pitchFamily="49" charset="0"/>
                <a:cs typeface="Calibri" panose="020F0502020204030204" pitchFamily="34" charset="0"/>
              </a:rPr>
              <a:t>automated feeding of youngstock </a:t>
            </a:r>
            <a:endParaRPr lang="en-US" sz="2200" dirty="0">
              <a:effectLst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ourier New" panose="02070309020205020404" pitchFamily="49" charset="0"/>
                <a:cs typeface="Calibri" panose="020F0502020204030204" pitchFamily="34" charset="0"/>
              </a:rPr>
              <a:t>automated manure and nutrient management or application</a:t>
            </a:r>
            <a:endParaRPr lang="en-US" sz="2200" dirty="0">
              <a:effectLst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ea typeface="Noto Sans Symbols"/>
                <a:cs typeface="Noto Sans Symbols"/>
              </a:rPr>
              <a:t>Improvements to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Noto Sans Symbols"/>
                <a:cs typeface="Noto Sans Symbols"/>
              </a:rPr>
              <a:t> animal housing/cow comfort improvements,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ea typeface="Noto Sans Symbols"/>
                <a:cs typeface="Noto Sans Symbols"/>
              </a:rPr>
              <a:t>especially for</a:t>
            </a: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Noto Sans Symbols"/>
                <a:cs typeface="Noto Sans Symbols"/>
              </a:rPr>
              <a:t> heat abatement</a:t>
            </a:r>
            <a:endParaRPr lang="en-US" sz="2200" dirty="0">
              <a:effectLst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Noto Sans Symbols"/>
                <a:cs typeface="Noto Sans Symbols"/>
              </a:rPr>
              <a:t>Implementation of biotechnologies that can improve herd performance and longevity </a:t>
            </a:r>
            <a:endParaRPr lang="en-US" sz="2200" dirty="0">
              <a:effectLst/>
              <a:ea typeface="Noto Sans Symbols"/>
              <a:cs typeface="Noto Sans Symbols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ourier New" panose="02070309020205020404" pitchFamily="49" charset="0"/>
                <a:cs typeface="Calibri" panose="020F0502020204030204" pitchFamily="34" charset="0"/>
              </a:rPr>
              <a:t>genomic testing programs </a:t>
            </a:r>
            <a:endParaRPr lang="en-US" sz="2200" dirty="0">
              <a:effectLst/>
              <a:ea typeface="Courier New" panose="02070309020205020404" pitchFamily="49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Noto Sans Symbols"/>
                <a:cs typeface="Noto Sans Symbols"/>
              </a:rPr>
              <a:t>Business management improvements </a:t>
            </a:r>
            <a:endParaRPr lang="en-US" sz="2200" dirty="0">
              <a:effectLst/>
              <a:ea typeface="Noto Sans Symbols"/>
              <a:cs typeface="Noto Sans Symbols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ourier New" panose="02070309020205020404" pitchFamily="49" charset="0"/>
                <a:cs typeface="Calibri Light" panose="020F0302020204030204" pitchFamily="34" charset="0"/>
              </a:rPr>
              <a:t>Inventory and financial analysis tools </a:t>
            </a:r>
            <a:endParaRPr lang="en-US" sz="2200" dirty="0">
              <a:effectLst/>
              <a:ea typeface="Courier New" panose="02070309020205020404" pitchFamily="49" charset="0"/>
              <a:cs typeface="Calibri Light" panose="020F03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ourier New" panose="02070309020205020404" pitchFamily="49" charset="0"/>
                <a:cs typeface="Calibri Light" panose="020F0302020204030204" pitchFamily="34" charset="0"/>
              </a:rPr>
              <a:t>training opportunities in agribusiness management </a:t>
            </a:r>
            <a:endParaRPr lang="en-US" sz="2200" dirty="0">
              <a:effectLst/>
              <a:ea typeface="Courier New" panose="02070309020205020404" pitchFamily="49" charset="0"/>
              <a:cs typeface="Calibri Light" panose="020F03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Courier New" panose="02070309020205020404" pitchFamily="49" charset="0"/>
                <a:cs typeface="Calibri Light" panose="020F0302020204030204" pitchFamily="34" charset="0"/>
              </a:rPr>
              <a:t>consultations with industry experts</a:t>
            </a:r>
            <a:endParaRPr lang="en-US" sz="2200" dirty="0">
              <a:effectLst/>
              <a:ea typeface="Courier New" panose="02070309020205020404" pitchFamily="49" charset="0"/>
              <a:cs typeface="Calibri Light" panose="020F03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Noto Sans Symbols"/>
                <a:cs typeface="Noto Sans Symbols"/>
              </a:rPr>
              <a:t>Technology and equipment that supports improved milk</a:t>
            </a:r>
            <a:endParaRPr lang="en-US" sz="2200" dirty="0">
              <a:effectLst/>
              <a:ea typeface="Noto Sans Symbols"/>
              <a:cs typeface="Noto Sans Symbol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80459FB-12D4-E974-72AA-AF8178C1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1483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242424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70703-079D-EC1B-7D86-2EE2C9AEC169}"/>
              </a:ext>
            </a:extLst>
          </p:cNvPr>
          <p:cNvSpPr txBox="1"/>
          <p:nvPr/>
        </p:nvSpPr>
        <p:spPr>
          <a:xfrm>
            <a:off x="1652631" y="251483"/>
            <a:ext cx="8470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Precision Technology Investment Grant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992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CDB16B5B-05FD-FF42-8DDC-005AC6AE4F5F}"/>
              </a:ext>
            </a:extLst>
          </p:cNvPr>
          <p:cNvSpPr txBox="1">
            <a:spLocks/>
          </p:cNvSpPr>
          <p:nvPr/>
        </p:nvSpPr>
        <p:spPr>
          <a:xfrm>
            <a:off x="1285556" y="1577560"/>
            <a:ext cx="11997337" cy="370287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67" dirty="0">
                <a:solidFill>
                  <a:schemeClr val="tx1"/>
                </a:solidFill>
              </a:rPr>
              <a:t>• Construction (</a:t>
            </a:r>
            <a:r>
              <a:rPr lang="en-US" sz="2667" b="1" u="sng" dirty="0">
                <a:solidFill>
                  <a:schemeClr val="tx1"/>
                </a:solidFill>
              </a:rPr>
              <a:t>Anything Involving Concrete Work/Breaking the Ground</a:t>
            </a:r>
            <a:r>
              <a:rPr lang="en-US" sz="2667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667" dirty="0">
                <a:solidFill>
                  <a:schemeClr val="tx1"/>
                </a:solidFill>
              </a:rPr>
              <a:t>• Employee wages</a:t>
            </a:r>
          </a:p>
          <a:p>
            <a:pPr algn="l"/>
            <a:r>
              <a:rPr lang="en-US" sz="2667" dirty="0">
                <a:solidFill>
                  <a:schemeClr val="tx1"/>
                </a:solidFill>
              </a:rPr>
              <a:t>• Real estate purchases</a:t>
            </a:r>
          </a:p>
          <a:p>
            <a:pPr algn="l"/>
            <a:r>
              <a:rPr lang="en-US" sz="2667" dirty="0">
                <a:solidFill>
                  <a:schemeClr val="tx1"/>
                </a:solidFill>
              </a:rPr>
              <a:t>• Repayment of loans or mortgages</a:t>
            </a:r>
          </a:p>
          <a:p>
            <a:pPr algn="l"/>
            <a:r>
              <a:rPr lang="en-US" sz="2667" dirty="0">
                <a:solidFill>
                  <a:schemeClr val="tx1"/>
                </a:solidFill>
              </a:rPr>
              <a:t>• Rent or contract payments for time periods extending beyond the</a:t>
            </a:r>
          </a:p>
          <a:p>
            <a:pPr algn="l"/>
            <a:r>
              <a:rPr lang="en-US" sz="2667" dirty="0">
                <a:solidFill>
                  <a:schemeClr val="tx1"/>
                </a:solidFill>
              </a:rPr>
              <a:t>12-month period allowed for eligible projects</a:t>
            </a:r>
          </a:p>
          <a:p>
            <a:pPr algn="l"/>
            <a:r>
              <a:rPr lang="en-US" sz="2667" dirty="0">
                <a:solidFill>
                  <a:schemeClr val="tx1"/>
                </a:solidFill>
              </a:rPr>
              <a:t>• Legal fees (for suits, disputes, etc.)</a:t>
            </a:r>
          </a:p>
          <a:p>
            <a:pPr algn="l"/>
            <a:r>
              <a:rPr lang="en-US" sz="2667" dirty="0">
                <a:solidFill>
                  <a:schemeClr val="tx1"/>
                </a:solidFill>
              </a:rPr>
              <a:t>• Lobbying, fundraising, or other political activities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6A8E1E-4C3F-BA4E-8F86-FE47DD9AF91E}"/>
              </a:ext>
            </a:extLst>
          </p:cNvPr>
          <p:cNvSpPr txBox="1">
            <a:spLocks/>
          </p:cNvSpPr>
          <p:nvPr/>
        </p:nvSpPr>
        <p:spPr>
          <a:xfrm>
            <a:off x="699248" y="208086"/>
            <a:ext cx="10363200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/>
              <a:t>Unallowable Costs</a:t>
            </a:r>
          </a:p>
        </p:txBody>
      </p:sp>
    </p:spTree>
    <p:extLst>
      <p:ext uri="{BB962C8B-B14F-4D97-AF65-F5344CB8AC3E}">
        <p14:creationId xmlns:p14="http://schemas.microsoft.com/office/powerpoint/2010/main" val="8114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83"/>
    </mc:Choice>
    <mc:Fallback xmlns="">
      <p:transition spd="slow" advTm="21218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714"/>
            <a:ext cx="10363200" cy="1470025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Allowable and Unallowable Expenses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4DD8400-32CA-4242-A18D-5B8FB7B6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334" y="1788327"/>
            <a:ext cx="5841332" cy="41698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539633-1AE2-4DDF-BE73-71A379AF341E}"/>
              </a:ext>
            </a:extLst>
          </p:cNvPr>
          <p:cNvSpPr/>
          <p:nvPr/>
        </p:nvSpPr>
        <p:spPr>
          <a:xfrm>
            <a:off x="3021495" y="1902917"/>
            <a:ext cx="6149009" cy="4055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086F2-E4D1-C515-AA36-6068238CF011}"/>
              </a:ext>
            </a:extLst>
          </p:cNvPr>
          <p:cNvSpPr txBox="1"/>
          <p:nvPr/>
        </p:nvSpPr>
        <p:spPr>
          <a:xfrm>
            <a:off x="1618769" y="1321154"/>
            <a:ext cx="975360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dirty="0">
                <a:hlinkClick r:id="rId3"/>
              </a:rPr>
              <a:t>https://www.ams.usda.gov/sites/default/files/media/AMSGrantsTermsandConditions.pdf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3823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2"/>
    </mc:Choice>
    <mc:Fallback xmlns="">
      <p:transition spd="slow" advTm="415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DD95-F138-E0FD-8BA9-63C65B5F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 Requirement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16E05-64C5-444E-A51C-FE04F239083F}"/>
              </a:ext>
            </a:extLst>
          </p:cNvPr>
          <p:cNvSpPr txBox="1"/>
          <p:nvPr/>
        </p:nvSpPr>
        <p:spPr>
          <a:xfrm>
            <a:off x="1201271" y="1357276"/>
            <a:ext cx="9789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Applicants must provide a cash match of at least 25% of the requested grant funds. For instance, a grant application requesting $100,000 would require $25,000 in matching expenses. Please note that a 25% match on requested funds is the same as 20% of the total project cost. To illustrate this, we can see that $25,000 (the match) equals 25% of $100,000 (the request), and 20% of $125,000 (the total project cost). The match dollars must be allowable expenses.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33EF87-6422-5B26-6BAE-559F0912AA14}"/>
              </a:ext>
            </a:extLst>
          </p:cNvPr>
          <p:cNvSpPr/>
          <p:nvPr/>
        </p:nvSpPr>
        <p:spPr>
          <a:xfrm>
            <a:off x="1956868" y="4536029"/>
            <a:ext cx="3155576" cy="1143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E58C1F-5ECF-66EA-79EB-55BF1319D8D7}"/>
              </a:ext>
            </a:extLst>
          </p:cNvPr>
          <p:cNvSpPr/>
          <p:nvPr/>
        </p:nvSpPr>
        <p:spPr>
          <a:xfrm>
            <a:off x="2916172" y="4543649"/>
            <a:ext cx="1065519" cy="1143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$1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DE131-E78E-98E0-5794-59AAB05B7323}"/>
              </a:ext>
            </a:extLst>
          </p:cNvPr>
          <p:cNvSpPr txBox="1"/>
          <p:nvPr/>
        </p:nvSpPr>
        <p:spPr>
          <a:xfrm>
            <a:off x="2262789" y="4081984"/>
            <a:ext cx="31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SDBII Grant Funds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79C91-E9FB-EA57-3537-A47E0A1059F6}"/>
              </a:ext>
            </a:extLst>
          </p:cNvPr>
          <p:cNvSpPr/>
          <p:nvPr/>
        </p:nvSpPr>
        <p:spPr>
          <a:xfrm>
            <a:off x="8227038" y="4469921"/>
            <a:ext cx="1126992" cy="1143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25</a:t>
            </a:r>
          </a:p>
        </p:txBody>
      </p:sp>
      <p:pic>
        <p:nvPicPr>
          <p:cNvPr id="10" name="Graphic 9" descr="Cent with solid fill">
            <a:extLst>
              <a:ext uri="{FF2B5EF4-FFF2-40B4-BE49-F238E27FC236}">
                <a16:creationId xmlns:a16="http://schemas.microsoft.com/office/drawing/2014/main" id="{D1B56DEA-5874-EBBC-1E3C-C89ADF031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7248" y="4875246"/>
            <a:ext cx="368833" cy="368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596F8E-1419-C200-17F6-E7B84821EED6}"/>
              </a:ext>
            </a:extLst>
          </p:cNvPr>
          <p:cNvSpPr txBox="1"/>
          <p:nvPr/>
        </p:nvSpPr>
        <p:spPr>
          <a:xfrm>
            <a:off x="7621841" y="4077447"/>
            <a:ext cx="31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Cash Match</a:t>
            </a:r>
          </a:p>
        </p:txBody>
      </p:sp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12485CB0-0026-8F94-0476-85A62DBFE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4286" y="446744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B3D6-B0F6-CDE6-FE78-4E153D76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67" dirty="0"/>
              <a:t>Grant Workbook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1014-E03C-75BA-EF9A-114F0D61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97" y="1600201"/>
            <a:ext cx="11131604" cy="4608497"/>
          </a:xfrm>
        </p:spPr>
        <p:txBody>
          <a:bodyPr>
            <a:normAutofit/>
          </a:bodyPr>
          <a:lstStyle/>
          <a:p>
            <a:r>
              <a:rPr lang="en-US" sz="2667" dirty="0"/>
              <a:t>Please read the request for proposal IN FULL before starting your application.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EF8DC-5268-229C-D84C-E0E2AA189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53" y="2419349"/>
            <a:ext cx="8536147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2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B3D6-B0F6-CDE6-FE78-4E153D76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 Workbook Access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1014-E03C-75BA-EF9A-114F0D61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5" y="2041425"/>
            <a:ext cx="10972800" cy="47022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Farm Infrastructure Improvement Grant</a:t>
            </a:r>
          </a:p>
          <a:p>
            <a:pPr marL="457200" lvl="1" indent="0">
              <a:buNone/>
            </a:pPr>
            <a:r>
              <a:rPr lang="en-US" sz="2400" dirty="0">
                <a:hlinkClick r:id="rId2"/>
              </a:rPr>
              <a:t>https://sdbii.tennessee.edu/farm-infrastructure-improvement-grant/</a:t>
            </a:r>
            <a:endParaRPr lang="en-US" sz="24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b="1" dirty="0"/>
              <a:t>Precision Technology Investment Grant</a:t>
            </a:r>
          </a:p>
          <a:p>
            <a:pPr marL="457200" lvl="1" indent="0">
              <a:buNone/>
            </a:pPr>
            <a:r>
              <a:rPr lang="en-US" sz="2400" dirty="0">
                <a:hlinkClick r:id="rId3"/>
              </a:rPr>
              <a:t>https://sdbii.tennessee.edu/precision-technology-and-management-grant/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41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18" y="166134"/>
            <a:ext cx="11467548" cy="1470025"/>
          </a:xfrm>
        </p:spPr>
        <p:txBody>
          <a:bodyPr>
            <a:normAutofit/>
          </a:bodyPr>
          <a:lstStyle/>
          <a:p>
            <a:r>
              <a:rPr lang="en-US" sz="4133" b="0" dirty="0">
                <a:solidFill>
                  <a:srgbClr val="000000"/>
                </a:solidFill>
                <a:latin typeface="Calibri" panose="020F0502020204030204" pitchFamily="34" charset="0"/>
              </a:rPr>
              <a:t>Scoring Criteria</a:t>
            </a:r>
            <a:br>
              <a:rPr lang="en-US" sz="5867" b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604" y="1779856"/>
            <a:ext cx="7894397" cy="2090533"/>
          </a:xfrm>
        </p:spPr>
        <p:txBody>
          <a:bodyPr>
            <a:noAutofit/>
          </a:bodyPr>
          <a:lstStyle/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fr-FR" sz="2667" dirty="0">
                <a:solidFill>
                  <a:schemeClr val="tx1"/>
                </a:solidFill>
              </a:rPr>
              <a:t> Grant Application (5 possible points)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 Goals Alignment (10 possible points)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Summary (20 possible points)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Work Plan (20 possible points)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Business Fundamentals (20 possible points)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Budget (20 possible points)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1"/>
                </a:solidFill>
              </a:rPr>
              <a:t>Other Considerations (5 possible points)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03644-F82A-4D59-9852-6BC025E79BEB}"/>
              </a:ext>
            </a:extLst>
          </p:cNvPr>
          <p:cNvSpPr txBox="1"/>
          <p:nvPr/>
        </p:nvSpPr>
        <p:spPr>
          <a:xfrm>
            <a:off x="956365" y="1127749"/>
            <a:ext cx="1057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grant is scored out of a possible 100 points based on the following categories</a:t>
            </a:r>
          </a:p>
        </p:txBody>
      </p:sp>
    </p:spTree>
    <p:extLst>
      <p:ext uri="{BB962C8B-B14F-4D97-AF65-F5344CB8AC3E}">
        <p14:creationId xmlns:p14="http://schemas.microsoft.com/office/powerpoint/2010/main" val="188116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9784"/>
            <a:ext cx="10363200" cy="1470025"/>
          </a:xfrm>
        </p:spPr>
        <p:txBody>
          <a:bodyPr>
            <a:normAutofit/>
          </a:bodyPr>
          <a:lstStyle/>
          <a:p>
            <a:r>
              <a:rPr lang="en-US" sz="3733" dirty="0"/>
              <a:t>What is SDBII?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790" y="1404513"/>
            <a:ext cx="9048749" cy="3832641"/>
          </a:xfrm>
        </p:spPr>
        <p:txBody>
          <a:bodyPr>
            <a:noAutofit/>
          </a:bodyPr>
          <a:lstStyle/>
          <a:p>
            <a:pPr algn="l"/>
            <a:r>
              <a:rPr lang="en-US" sz="2133" dirty="0">
                <a:solidFill>
                  <a:schemeClr val="tx1"/>
                </a:solidFill>
              </a:rPr>
              <a:t>Southeast Dairy Business Innovation Initiative (SDBII)</a:t>
            </a:r>
          </a:p>
          <a:p>
            <a:pPr algn="l"/>
            <a:r>
              <a:rPr lang="en-US" sz="2133" dirty="0">
                <a:solidFill>
                  <a:schemeClr val="tx1"/>
                </a:solidFill>
              </a:rPr>
              <a:t>– Supported by USDA AMS</a:t>
            </a:r>
          </a:p>
          <a:p>
            <a:pPr algn="l"/>
            <a:r>
              <a:rPr lang="en-US" sz="2133" dirty="0">
                <a:solidFill>
                  <a:schemeClr val="tx1"/>
                </a:solidFill>
              </a:rPr>
              <a:t>– Over $38MM effort, 50% spent on dairy business subawards</a:t>
            </a:r>
          </a:p>
          <a:p>
            <a:pPr algn="l"/>
            <a:r>
              <a:rPr lang="en-US" sz="2133" dirty="0">
                <a:solidFill>
                  <a:schemeClr val="tx1"/>
                </a:solidFill>
              </a:rPr>
              <a:t>•Supports dairy businesses in the Southeast</a:t>
            </a:r>
          </a:p>
          <a:p>
            <a:pPr algn="l"/>
            <a:r>
              <a:rPr lang="en-US" sz="2133" dirty="0">
                <a:solidFill>
                  <a:schemeClr val="tx1"/>
                </a:solidFill>
              </a:rPr>
              <a:t>– Also, in West, Mid-West, and Northeast through companion DBII programs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2103E-D5E8-36F3-CF89-12B9DE763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402471"/>
            <a:ext cx="9563100" cy="63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4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69"/>
    </mc:Choice>
    <mc:Fallback xmlns="">
      <p:transition spd="slow" advTm="8536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C2F80EA-56BD-DA12-44C2-D95462C88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close-up of a text&#10;&#10;Description automatically generated">
            <a:extLst>
              <a:ext uri="{FF2B5EF4-FFF2-40B4-BE49-F238E27FC236}">
                <a16:creationId xmlns:a16="http://schemas.microsoft.com/office/drawing/2014/main" id="{DB5D3548-A148-4D27-E0F5-82D02F98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96987"/>
            <a:ext cx="11218244" cy="29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text&#10;&#10;Description automatically generated">
            <a:extLst>
              <a:ext uri="{FF2B5EF4-FFF2-40B4-BE49-F238E27FC236}">
                <a16:creationId xmlns:a16="http://schemas.microsoft.com/office/drawing/2014/main" id="{29775D4F-693D-88CA-7D3F-8FAD7DFF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2" y="1806539"/>
            <a:ext cx="10751596" cy="20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6134"/>
            <a:ext cx="10363200" cy="1470025"/>
          </a:xfrm>
        </p:spPr>
        <p:txBody>
          <a:bodyPr>
            <a:normAutofit/>
          </a:bodyPr>
          <a:lstStyle/>
          <a:p>
            <a:pPr fontAlgn="base"/>
            <a:r>
              <a:rPr lang="en-US" sz="3733" b="0" dirty="0">
                <a:solidFill>
                  <a:srgbClr val="000000"/>
                </a:solidFill>
                <a:latin typeface="Calibri" panose="020F0502020204030204" pitchFamily="34" charset="0"/>
              </a:rPr>
              <a:t>How do I access/submit the grant?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257298"/>
            <a:ext cx="9753600" cy="3702879"/>
          </a:xfrm>
        </p:spPr>
        <p:txBody>
          <a:bodyPr>
            <a:noAutofit/>
          </a:bodyPr>
          <a:lstStyle/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First read the grant RFP IN FULL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Log on to the grant portal and read each question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Reach out with questions to one of your state coordinators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Work in word or another word processing program (save as you go!)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Transfer text to the application portal when you are done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Upload budget, quotes, and other supplementary materials to the portal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Submit via the correct grant application portal</a:t>
            </a:r>
          </a:p>
          <a:p>
            <a:pPr marL="380990" indent="-38099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Applications must be received by: </a:t>
            </a:r>
            <a:r>
              <a:rPr lang="en-US" b="1" dirty="0">
                <a:solidFill>
                  <a:srgbClr val="FF0000"/>
                </a:solidFill>
              </a:rPr>
              <a:t>March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, 2024, at 5pm/ET</a:t>
            </a:r>
            <a:r>
              <a:rPr lang="en-US" b="1" baseline="30000" dirty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  <a:p>
            <a:pPr algn="l"/>
            <a:endParaRPr lang="en-US" sz="2133" dirty="0">
              <a:solidFill>
                <a:srgbClr val="404040"/>
              </a:solidFill>
              <a:latin typeface="ArialMT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404040"/>
              </a:solidFill>
              <a:latin typeface="ArialMT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404040"/>
              </a:solidFill>
              <a:latin typeface="ArialMT"/>
            </a:endParaRPr>
          </a:p>
          <a:p>
            <a:pPr marL="380990" indent="-380990" algn="l"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40404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17823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B3D6-B0F6-CDE6-FE78-4E153D76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 Portal Access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1014-E03C-75BA-EF9A-114F0D61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5" y="2041425"/>
            <a:ext cx="10972800" cy="47022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Farm Infrastructure Improvement Grant</a:t>
            </a:r>
          </a:p>
          <a:p>
            <a:pPr marL="457200" lvl="1" indent="0">
              <a:buNone/>
            </a:pPr>
            <a:r>
              <a:rPr lang="en-US" sz="2400" dirty="0">
                <a:hlinkClick r:id="rId2"/>
              </a:rPr>
              <a:t>https://forms.gle/Hg47v64wU5LRtycq9</a:t>
            </a:r>
            <a:endParaRPr lang="en-US" sz="24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b="1" dirty="0"/>
              <a:t>Precision Technology Investment Grant</a:t>
            </a:r>
          </a:p>
          <a:p>
            <a:pPr marL="457200" lvl="1" indent="0">
              <a:buNone/>
            </a:pPr>
            <a:r>
              <a:rPr lang="en-US" sz="2400" dirty="0">
                <a:hlinkClick r:id="rId3"/>
              </a:rPr>
              <a:t>https://forms.gle/jXXFSjbmibgEQbPb6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8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DD95-F138-E0FD-8BA9-63C65B5F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21" y="1209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Unique Entity Identifier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1DFCBA-BBEC-08DA-4E38-A2EC614C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7865"/>
            <a:ext cx="10972800" cy="4702273"/>
          </a:xfrm>
        </p:spPr>
        <p:txBody>
          <a:bodyPr>
            <a:normAutofit fontScale="92500" lnSpcReduction="20000"/>
          </a:bodyPr>
          <a:lstStyle/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189" lvl="1" indent="0" defTabSz="457189">
              <a:buNone/>
              <a:defRPr/>
            </a:pPr>
            <a:r>
              <a:rPr lang="en-US" sz="3867" dirty="0">
                <a:solidFill>
                  <a:prstClr val="black"/>
                </a:solidFill>
              </a:rPr>
              <a:t>Written Guide: </a:t>
            </a:r>
          </a:p>
          <a:p>
            <a:pPr marL="457189" lvl="1" indent="0" defTabSz="457189">
              <a:buNone/>
              <a:defRPr/>
            </a:pPr>
            <a:r>
              <a:rPr lang="en-US" sz="3867" dirty="0">
                <a:solidFill>
                  <a:prstClr val="black"/>
                </a:solidFill>
              </a:rPr>
              <a:t>Click tab above the video: </a:t>
            </a:r>
            <a:r>
              <a:rPr lang="en-US" sz="3867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https://www.tn.gov/agriculture/topic/farm.html</a:t>
            </a:r>
            <a:endParaRPr lang="en-US" sz="3867" dirty="0">
              <a:solidFill>
                <a:prstClr val="black"/>
              </a:solidFill>
            </a:endParaRP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189" lvl="1" indent="0" defTabSz="457189">
              <a:buNone/>
              <a:defRPr/>
            </a:pPr>
            <a:r>
              <a:rPr lang="en-US" sz="3867" dirty="0">
                <a:solidFill>
                  <a:prstClr val="black"/>
                </a:solidFill>
              </a:rPr>
              <a:t>Video Guide: </a:t>
            </a:r>
          </a:p>
          <a:p>
            <a:pPr marL="457189" lvl="1" indent="0" defTabSz="457189">
              <a:buNone/>
              <a:defRPr/>
            </a:pPr>
            <a:r>
              <a:rPr lang="en-US" sz="3867" dirty="0">
                <a:solidFill>
                  <a:prstClr val="black"/>
                </a:solidFill>
                <a:hlinkClick r:id="rId3"/>
              </a:rPr>
              <a:t>https://www.youtube.com/watch?v=0uv1YNAsINk</a:t>
            </a:r>
            <a:endParaRPr lang="en-US" sz="3867" dirty="0">
              <a:solidFill>
                <a:prstClr val="black"/>
              </a:solidFill>
            </a:endParaRP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457189" lvl="1" indent="0">
              <a:buNone/>
            </a:pPr>
            <a:br>
              <a:rPr lang="en-US" dirty="0"/>
            </a:br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pPr marL="457189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E0231-5B29-A062-5DDA-F26C4ADDC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894634"/>
            <a:ext cx="47244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4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18" y="444430"/>
            <a:ext cx="11467548" cy="1470025"/>
          </a:xfrm>
        </p:spPr>
        <p:txBody>
          <a:bodyPr>
            <a:normAutofit/>
          </a:bodyPr>
          <a:lstStyle/>
          <a:p>
            <a:r>
              <a:rPr lang="en-US" sz="4133" dirty="0">
                <a:solidFill>
                  <a:srgbClr val="000000"/>
                </a:solidFill>
                <a:latin typeface="Calibri" panose="020F0502020204030204" pitchFamily="34" charset="0"/>
              </a:rPr>
              <a:t>Who Can I Reach Out to for Help? </a:t>
            </a:r>
            <a:br>
              <a:rPr lang="en-US" sz="5867" b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1323560"/>
            <a:ext cx="11296650" cy="4277140"/>
          </a:xfrm>
        </p:spPr>
        <p:txBody>
          <a:bodyPr>
            <a:noAutofit/>
          </a:bodyPr>
          <a:lstStyle/>
          <a:p>
            <a:r>
              <a:rPr lang="en-US" sz="2667" b="1" dirty="0">
                <a:solidFill>
                  <a:schemeClr val="tx1"/>
                </a:solidFill>
              </a:rPr>
              <a:t>Program Contacts</a:t>
            </a:r>
          </a:p>
          <a:p>
            <a:r>
              <a:rPr lang="en-US" sz="2667" dirty="0">
                <a:solidFill>
                  <a:schemeClr val="tx1"/>
                </a:solidFill>
              </a:rPr>
              <a:t>Tennessee, Alabama, Florida, &amp; Louisiana</a:t>
            </a:r>
          </a:p>
          <a:p>
            <a:r>
              <a:rPr lang="en-US" sz="2667" dirty="0" err="1">
                <a:solidFill>
                  <a:schemeClr val="tx1"/>
                </a:solidFill>
              </a:rPr>
              <a:t>Shep</a:t>
            </a:r>
            <a:r>
              <a:rPr lang="en-US" sz="2667" dirty="0">
                <a:solidFill>
                  <a:schemeClr val="tx1"/>
                </a:solidFill>
              </a:rPr>
              <a:t> Stearns &amp; Liz Eckelkamp: sdbiigrants@utk.edu</a:t>
            </a:r>
          </a:p>
          <a:p>
            <a:endParaRPr lang="en-US" sz="2667" dirty="0">
              <a:solidFill>
                <a:schemeClr val="tx1"/>
              </a:solidFill>
            </a:endParaRPr>
          </a:p>
          <a:p>
            <a:r>
              <a:rPr lang="en-US" sz="2667" dirty="0">
                <a:solidFill>
                  <a:schemeClr val="tx1"/>
                </a:solidFill>
              </a:rPr>
              <a:t>Kentucky, Arkansas, Virginia, &amp; West Virginia</a:t>
            </a:r>
          </a:p>
          <a:p>
            <a:r>
              <a:rPr lang="en-US" sz="2667" dirty="0">
                <a:solidFill>
                  <a:schemeClr val="tx1"/>
                </a:solidFill>
              </a:rPr>
              <a:t>Jennifer Hickerson: j.hickersonkddc@gmail.com</a:t>
            </a:r>
          </a:p>
          <a:p>
            <a:endParaRPr lang="en-US" sz="2667" dirty="0">
              <a:solidFill>
                <a:schemeClr val="tx1"/>
              </a:solidFill>
            </a:endParaRPr>
          </a:p>
          <a:p>
            <a:r>
              <a:rPr lang="en-US" sz="2667" dirty="0">
                <a:solidFill>
                  <a:schemeClr val="tx1"/>
                </a:solidFill>
              </a:rPr>
              <a:t>North Carolina, South Carolina, Georgia, &amp; Mississippi</a:t>
            </a:r>
          </a:p>
          <a:p>
            <a:r>
              <a:rPr lang="en-US" sz="2667" dirty="0">
                <a:solidFill>
                  <a:schemeClr val="tx1"/>
                </a:solidFill>
              </a:rPr>
              <a:t>Brittany Whitmire &amp; Stephanie Ward: ncdairyextension@ncsu.edu</a:t>
            </a:r>
          </a:p>
        </p:txBody>
      </p:sp>
    </p:spTree>
    <p:extLst>
      <p:ext uri="{BB962C8B-B14F-4D97-AF65-F5344CB8AC3E}">
        <p14:creationId xmlns:p14="http://schemas.microsoft.com/office/powerpoint/2010/main" val="2639882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496A-8030-4ADF-9B3B-8F3C439F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69"/>
            <a:ext cx="10972800" cy="1143000"/>
          </a:xfrm>
        </p:spPr>
        <p:txBody>
          <a:bodyPr/>
          <a:lstStyle/>
          <a:p>
            <a:r>
              <a:rPr lang="en-US" dirty="0"/>
              <a:t>Team Members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38EFC-D7D8-4224-BB1C-831CD173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8248"/>
            <a:ext cx="11582400" cy="4702273"/>
          </a:xfrm>
        </p:spPr>
        <p:txBody>
          <a:bodyPr/>
          <a:lstStyle/>
          <a:p>
            <a:r>
              <a:rPr lang="en-US" sz="2667" dirty="0"/>
              <a:t>Team of over 50 individuals across all disciplines (</a:t>
            </a:r>
            <a:r>
              <a:rPr lang="en-US" sz="2667" dirty="0">
                <a:hlinkClick r:id="rId2"/>
              </a:rPr>
              <a:t>https://sdbii.tennessee.edu/our-team/</a:t>
            </a:r>
            <a:r>
              <a:rPr lang="en-US" sz="2667" dirty="0"/>
              <a:t>) </a:t>
            </a:r>
          </a:p>
          <a:p>
            <a:r>
              <a:rPr lang="en-US" sz="2667" dirty="0"/>
              <a:t>Leadership Team:</a:t>
            </a:r>
          </a:p>
          <a:p>
            <a:endParaRPr lang="en-US" dirty="0"/>
          </a:p>
        </p:txBody>
      </p:sp>
      <p:pic>
        <p:nvPicPr>
          <p:cNvPr id="1026" name="Picture 2" descr="Stephanie Ward">
            <a:extLst>
              <a:ext uri="{FF2B5EF4-FFF2-40B4-BE49-F238E27FC236}">
                <a16:creationId xmlns:a16="http://schemas.microsoft.com/office/drawing/2014/main" id="{636C66E7-6B1C-A9BD-AF7A-6EE9A574F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14699"/>
          <a:stretch/>
        </p:blipFill>
        <p:spPr bwMode="auto">
          <a:xfrm>
            <a:off x="799176" y="3404983"/>
            <a:ext cx="1219200" cy="14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278F1B-DE98-CC57-1A5E-396033584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5958"/>
          <a:stretch/>
        </p:blipFill>
        <p:spPr bwMode="auto">
          <a:xfrm>
            <a:off x="2456155" y="3404984"/>
            <a:ext cx="1219200" cy="14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7AAD5A-25C7-6FF7-74A9-15B1CAF12EBB}"/>
              </a:ext>
            </a:extLst>
          </p:cNvPr>
          <p:cNvSpPr txBox="1"/>
          <p:nvPr/>
        </p:nvSpPr>
        <p:spPr>
          <a:xfrm>
            <a:off x="799177" y="2814222"/>
            <a:ext cx="2876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North Carolina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27B4F-E809-3DA0-1AE0-B503F5E02C10}"/>
              </a:ext>
            </a:extLst>
          </p:cNvPr>
          <p:cNvSpPr txBox="1"/>
          <p:nvPr/>
        </p:nvSpPr>
        <p:spPr>
          <a:xfrm>
            <a:off x="8550820" y="2814221"/>
            <a:ext cx="2876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Kentucky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C4C9F-6A99-BF13-6F46-A4678F15813E}"/>
              </a:ext>
            </a:extLst>
          </p:cNvPr>
          <p:cNvSpPr txBox="1"/>
          <p:nvPr/>
        </p:nvSpPr>
        <p:spPr>
          <a:xfrm>
            <a:off x="489938" y="4880703"/>
            <a:ext cx="183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Dr. Stephanie 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C8F5D-4208-9FC9-23D7-6F16158B9F65}"/>
              </a:ext>
            </a:extLst>
          </p:cNvPr>
          <p:cNvSpPr txBox="1"/>
          <p:nvPr/>
        </p:nvSpPr>
        <p:spPr>
          <a:xfrm>
            <a:off x="2146917" y="4880703"/>
            <a:ext cx="183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Brittany Whitmire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929D5-BFA7-A8DC-EF0F-BEDD13FFBFED}"/>
              </a:ext>
            </a:extLst>
          </p:cNvPr>
          <p:cNvSpPr txBox="1"/>
          <p:nvPr/>
        </p:nvSpPr>
        <p:spPr>
          <a:xfrm>
            <a:off x="9035898" y="4880703"/>
            <a:ext cx="183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Jennifer Hickerson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77B16-F2ED-F94A-8DAB-2003AE5E2B5B}"/>
              </a:ext>
            </a:extLst>
          </p:cNvPr>
          <p:cNvSpPr txBox="1"/>
          <p:nvPr/>
        </p:nvSpPr>
        <p:spPr>
          <a:xfrm>
            <a:off x="4909640" y="2835387"/>
            <a:ext cx="2876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Tennessee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358AED8-14A8-F50D-CEAE-2E7226053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36764" r="15596" b="20130"/>
          <a:stretch/>
        </p:blipFill>
        <p:spPr bwMode="auto">
          <a:xfrm>
            <a:off x="4669657" y="3468617"/>
            <a:ext cx="3450267" cy="14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AF8643-EFCA-FBA4-90E0-9D6814F4937E}"/>
              </a:ext>
            </a:extLst>
          </p:cNvPr>
          <p:cNvSpPr txBox="1"/>
          <p:nvPr/>
        </p:nvSpPr>
        <p:spPr>
          <a:xfrm>
            <a:off x="4462512" y="5068531"/>
            <a:ext cx="386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Dana Weber, Shep Stearns, Dr. Liz Eckelkamp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F849679-D490-4795-E3AD-FAD13A737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5" t="27642" r="13416" b="42033"/>
          <a:stretch/>
        </p:blipFill>
        <p:spPr bwMode="auto">
          <a:xfrm>
            <a:off x="9328766" y="3404983"/>
            <a:ext cx="1320287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7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F2B1-4605-42E3-BA5A-DDF73CB6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Thank you! 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DE26C-7FE2-B60E-EBC3-42F367061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8841" y="1382003"/>
            <a:ext cx="4798503" cy="359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/>
              <a:t>Shep</a:t>
            </a:r>
            <a:r>
              <a:rPr lang="en-US" sz="2000" dirty="0"/>
              <a:t> Stearns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sstearn1@utk.edu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(860) 595-6053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00" dirty="0"/>
              <a:t> </a:t>
            </a: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Southeast Value-Added Discussion Group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9F7EF-23ED-0EE6-6CE5-06E91535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218" y="5103369"/>
            <a:ext cx="9193565" cy="810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B4EC8-1072-5ADC-C525-E63BB573879C}"/>
              </a:ext>
            </a:extLst>
          </p:cNvPr>
          <p:cNvSpPr txBox="1"/>
          <p:nvPr/>
        </p:nvSpPr>
        <p:spPr>
          <a:xfrm>
            <a:off x="6510937" y="35394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https://sdbii.tennessee.edu/</a:t>
            </a:r>
            <a:endParaRPr lang="en-US" sz="2400" dirty="0"/>
          </a:p>
        </p:txBody>
      </p:sp>
      <p:pic>
        <p:nvPicPr>
          <p:cNvPr id="4" name="Picture 3" descr="A cow and sheep logo&#10;&#10;Description automatically generated">
            <a:extLst>
              <a:ext uri="{FF2B5EF4-FFF2-40B4-BE49-F238E27FC236}">
                <a16:creationId xmlns:a16="http://schemas.microsoft.com/office/drawing/2014/main" id="{3FC5D82B-BE7D-3C89-F324-E39C5FF2C1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8550" b="25997"/>
          <a:stretch/>
        </p:blipFill>
        <p:spPr>
          <a:xfrm>
            <a:off x="1336275" y="1257302"/>
            <a:ext cx="3986074" cy="352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A91BFB-2DCA-62F4-BE68-0D301FD1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7" y="5061931"/>
            <a:ext cx="9193565" cy="81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D3CDC-0A30-4980-A82E-AEC6A08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SDBII: Research and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B94D-475C-4908-A6F1-582EFD76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224" y="1077863"/>
            <a:ext cx="10972800" cy="4702273"/>
          </a:xfrm>
        </p:spPr>
        <p:txBody>
          <a:bodyPr>
            <a:normAutofit/>
          </a:bodyPr>
          <a:lstStyle/>
          <a:p>
            <a:r>
              <a:rPr lang="en-US" sz="2000" dirty="0"/>
              <a:t>Program encompassing:</a:t>
            </a:r>
          </a:p>
          <a:p>
            <a:pPr lvl="1"/>
            <a:r>
              <a:rPr lang="en-US" dirty="0"/>
              <a:t>Animal husbandry</a:t>
            </a:r>
          </a:p>
          <a:p>
            <a:pPr lvl="2"/>
            <a:r>
              <a:rPr lang="en-US" sz="2000" dirty="0"/>
              <a:t>Large ruminant</a:t>
            </a:r>
          </a:p>
          <a:p>
            <a:pPr lvl="2"/>
            <a:r>
              <a:rPr lang="en-US" sz="2000" dirty="0"/>
              <a:t>Small ruminant</a:t>
            </a:r>
          </a:p>
          <a:p>
            <a:pPr lvl="1"/>
            <a:r>
              <a:rPr lang="en-US" dirty="0"/>
              <a:t>Food safety</a:t>
            </a:r>
          </a:p>
          <a:p>
            <a:pPr lvl="1"/>
            <a:r>
              <a:rPr lang="en-US" dirty="0"/>
              <a:t>Food quality &amp; product development</a:t>
            </a:r>
          </a:p>
          <a:p>
            <a:pPr lvl="1"/>
            <a:r>
              <a:rPr lang="en-US" dirty="0"/>
              <a:t>Economic evaluation and benchmarking</a:t>
            </a:r>
          </a:p>
          <a:p>
            <a:pPr lvl="2"/>
            <a:r>
              <a:rPr lang="en-US" sz="2000" dirty="0"/>
              <a:t>Farm</a:t>
            </a:r>
          </a:p>
          <a:p>
            <a:pPr lvl="2"/>
            <a:r>
              <a:rPr lang="en-US" sz="2000" dirty="0"/>
              <a:t>Processing</a:t>
            </a:r>
          </a:p>
          <a:p>
            <a:pPr lvl="2"/>
            <a:r>
              <a:rPr lang="en-US" sz="2000" dirty="0"/>
              <a:t>Emerging issues (policy, transportation)</a:t>
            </a:r>
          </a:p>
          <a:p>
            <a:pPr lvl="1"/>
            <a:r>
              <a:rPr lang="en-US" dirty="0"/>
              <a:t>Marketing and Agritourism</a:t>
            </a:r>
          </a:p>
        </p:txBody>
      </p:sp>
    </p:spTree>
    <p:extLst>
      <p:ext uri="{BB962C8B-B14F-4D97-AF65-F5344CB8AC3E}">
        <p14:creationId xmlns:p14="http://schemas.microsoft.com/office/powerpoint/2010/main" val="390081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DA - YouTube">
            <a:extLst>
              <a:ext uri="{FF2B5EF4-FFF2-40B4-BE49-F238E27FC236}">
                <a16:creationId xmlns:a16="http://schemas.microsoft.com/office/drawing/2014/main" id="{57B4FCBE-243F-0793-2C0A-41A3D657A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76" y="-238035"/>
            <a:ext cx="2287747" cy="22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CC6821E-1053-9755-03C3-69EAA39A0A37}"/>
              </a:ext>
            </a:extLst>
          </p:cNvPr>
          <p:cNvSpPr/>
          <p:nvPr/>
        </p:nvSpPr>
        <p:spPr>
          <a:xfrm>
            <a:off x="5896700" y="1865084"/>
            <a:ext cx="708297" cy="7627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28" name="Picture 4" descr="UT Animal Science (@UTAnimalScience) / Twitter">
            <a:extLst>
              <a:ext uri="{FF2B5EF4-FFF2-40B4-BE49-F238E27FC236}">
                <a16:creationId xmlns:a16="http://schemas.microsoft.com/office/drawing/2014/main" id="{87718697-C84E-0F0B-5EC1-F7929E14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01" y="2718888"/>
            <a:ext cx="1919697" cy="19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4D93197-9201-28FE-37A7-EA26C5776C46}"/>
              </a:ext>
            </a:extLst>
          </p:cNvPr>
          <p:cNvSpPr/>
          <p:nvPr/>
        </p:nvSpPr>
        <p:spPr>
          <a:xfrm rot="3429946">
            <a:off x="4114435" y="4212589"/>
            <a:ext cx="646176" cy="1291228"/>
          </a:xfrm>
          <a:prstGeom prst="downArrow">
            <a:avLst>
              <a:gd name="adj1" fmla="val 50000"/>
              <a:gd name="adj2" fmla="val 64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BB7FD49-95F8-7555-57BB-7B55C3729AD2}"/>
              </a:ext>
            </a:extLst>
          </p:cNvPr>
          <p:cNvSpPr/>
          <p:nvPr/>
        </p:nvSpPr>
        <p:spPr>
          <a:xfrm rot="18329505">
            <a:off x="7736672" y="4250766"/>
            <a:ext cx="646176" cy="1291228"/>
          </a:xfrm>
          <a:prstGeom prst="downArrow">
            <a:avLst>
              <a:gd name="adj1" fmla="val 50000"/>
              <a:gd name="adj2" fmla="val 643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30776-5F40-7E83-ED1C-20572F57E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8" y="5163927"/>
            <a:ext cx="1009227" cy="631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AEDE0-AB57-ECAE-2FD9-9822F2BC9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61" y="5163927"/>
            <a:ext cx="1261533" cy="767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30C4F-33A0-583C-FBF1-C8ABCD44E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266" y="4424215"/>
            <a:ext cx="1576969" cy="739712"/>
          </a:xfrm>
          <a:prstGeom prst="rect">
            <a:avLst/>
          </a:prstGeom>
        </p:spPr>
      </p:pic>
      <p:pic>
        <p:nvPicPr>
          <p:cNvPr id="1030" name="Picture 6" descr="May be an image of text that says 'CENTER FOR PROFITABLE AGRICULTURE UIEXTENSION INSTITUTE OF AGRICULTURE A UNIVERSITY OF TENNESSEE- FARM BUREAU PARTNERSHIP'">
            <a:extLst>
              <a:ext uri="{FF2B5EF4-FFF2-40B4-BE49-F238E27FC236}">
                <a16:creationId xmlns:a16="http://schemas.microsoft.com/office/drawing/2014/main" id="{14C93F97-C0FE-0081-C753-BF4A0111F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6" b="34037"/>
          <a:stretch/>
        </p:blipFill>
        <p:spPr bwMode="auto">
          <a:xfrm>
            <a:off x="348425" y="3310215"/>
            <a:ext cx="3285953" cy="9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Dairy with solid fill">
            <a:extLst>
              <a:ext uri="{FF2B5EF4-FFF2-40B4-BE49-F238E27FC236}">
                <a16:creationId xmlns:a16="http://schemas.microsoft.com/office/drawing/2014/main" id="{32554B7A-F2ED-094D-39F1-8AF154A17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0774" y="5079839"/>
            <a:ext cx="1122812" cy="1122812"/>
          </a:xfrm>
          <a:prstGeom prst="rect">
            <a:avLst/>
          </a:prstGeom>
        </p:spPr>
      </p:pic>
      <p:pic>
        <p:nvPicPr>
          <p:cNvPr id="15" name="Graphic 14" descr="Cheese with solid fill">
            <a:extLst>
              <a:ext uri="{FF2B5EF4-FFF2-40B4-BE49-F238E27FC236}">
                <a16:creationId xmlns:a16="http://schemas.microsoft.com/office/drawing/2014/main" id="{64D0CCEC-CEFE-7E40-8B5E-06E4FA8A7A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04716" y="4806730"/>
            <a:ext cx="1082909" cy="1082909"/>
          </a:xfrm>
          <a:prstGeom prst="rect">
            <a:avLst/>
          </a:prstGeom>
        </p:spPr>
      </p:pic>
      <p:pic>
        <p:nvPicPr>
          <p:cNvPr id="17" name="Graphic 16" descr="Farm scene with solid fill">
            <a:extLst>
              <a:ext uri="{FF2B5EF4-FFF2-40B4-BE49-F238E27FC236}">
                <a16:creationId xmlns:a16="http://schemas.microsoft.com/office/drawing/2014/main" id="{DF079B12-F44C-50CA-0748-B48ABDEE9C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42735" y="4638584"/>
            <a:ext cx="1419200" cy="1419200"/>
          </a:xfrm>
          <a:prstGeom prst="rect">
            <a:avLst/>
          </a:prstGeom>
        </p:spPr>
      </p:pic>
      <p:pic>
        <p:nvPicPr>
          <p:cNvPr id="19" name="Graphic 18" descr="Dollar with solid fill">
            <a:extLst>
              <a:ext uri="{FF2B5EF4-FFF2-40B4-BE49-F238E27FC236}">
                <a16:creationId xmlns:a16="http://schemas.microsoft.com/office/drawing/2014/main" id="{A3373E9A-0E1A-7321-9A1C-AC8F7053D6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76378" y="1865085"/>
            <a:ext cx="748937" cy="748937"/>
          </a:xfrm>
          <a:prstGeom prst="rect">
            <a:avLst/>
          </a:prstGeom>
        </p:spPr>
      </p:pic>
      <p:pic>
        <p:nvPicPr>
          <p:cNvPr id="23" name="Graphic 22" descr="Dollar with solid fill">
            <a:extLst>
              <a:ext uri="{FF2B5EF4-FFF2-40B4-BE49-F238E27FC236}">
                <a16:creationId xmlns:a16="http://schemas.microsoft.com/office/drawing/2014/main" id="{D2418A74-199E-FF5E-3727-55921D81BC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41406" y="4414990"/>
            <a:ext cx="748937" cy="748937"/>
          </a:xfrm>
          <a:prstGeom prst="rect">
            <a:avLst/>
          </a:prstGeom>
        </p:spPr>
      </p:pic>
      <p:pic>
        <p:nvPicPr>
          <p:cNvPr id="24" name="Graphic 23" descr="Dollar with solid fill">
            <a:extLst>
              <a:ext uri="{FF2B5EF4-FFF2-40B4-BE49-F238E27FC236}">
                <a16:creationId xmlns:a16="http://schemas.microsoft.com/office/drawing/2014/main" id="{14143D14-D042-0BF5-F8DC-9316D9407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78696" y="4483733"/>
            <a:ext cx="748937" cy="748937"/>
          </a:xfrm>
          <a:prstGeom prst="rect">
            <a:avLst/>
          </a:prstGeom>
        </p:spPr>
      </p:pic>
      <p:pic>
        <p:nvPicPr>
          <p:cNvPr id="33" name="Graphic 32" descr="Farmer male with solid fill">
            <a:extLst>
              <a:ext uri="{FF2B5EF4-FFF2-40B4-BE49-F238E27FC236}">
                <a16:creationId xmlns:a16="http://schemas.microsoft.com/office/drawing/2014/main" id="{F7538377-8EB2-CE94-1D40-868EE8E3B6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54743" y="3570257"/>
            <a:ext cx="1219200" cy="1219200"/>
          </a:xfrm>
          <a:prstGeom prst="rect">
            <a:avLst/>
          </a:prstGeom>
        </p:spPr>
      </p:pic>
      <p:pic>
        <p:nvPicPr>
          <p:cNvPr id="35" name="Graphic 34" descr="Farmer female with solid fill">
            <a:extLst>
              <a:ext uri="{FF2B5EF4-FFF2-40B4-BE49-F238E27FC236}">
                <a16:creationId xmlns:a16="http://schemas.microsoft.com/office/drawing/2014/main" id="{94F1D372-1B83-02F7-265D-F6ACF9ED75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80433" y="357025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5FC8-7329-66EE-4DC9-B7255524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93486-F429-E7F7-2FBA-93E496DF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7863"/>
            <a:ext cx="10972800" cy="4702273"/>
          </a:xfrm>
        </p:spPr>
        <p:txBody>
          <a:bodyPr/>
          <a:lstStyle/>
          <a:p>
            <a:r>
              <a:rPr lang="en-US" dirty="0"/>
              <a:t>Spring Cycle: Open - </a:t>
            </a:r>
            <a:r>
              <a:rPr lang="en-US" b="1" dirty="0">
                <a:solidFill>
                  <a:srgbClr val="FF0000"/>
                </a:solidFill>
              </a:rPr>
              <a:t>January 5; Closes – March 1 at 5pm/ET</a:t>
            </a:r>
            <a:r>
              <a:rPr lang="en-US" b="1" baseline="30000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Farm Infrastructure Improvement Grant (inaugural program in 2022)</a:t>
            </a:r>
          </a:p>
          <a:p>
            <a:pPr lvl="2"/>
            <a:r>
              <a:rPr lang="en-US" dirty="0"/>
              <a:t>Focus on improving existing dairy farm businesses through cow comfort, stall improvements, cooling and ventilation improvements, etc.</a:t>
            </a:r>
          </a:p>
          <a:p>
            <a:pPr lvl="1"/>
            <a:r>
              <a:rPr lang="en-US" dirty="0"/>
              <a:t>Precision Technology and Management Grant (inaugural program in 2022)</a:t>
            </a:r>
          </a:p>
          <a:p>
            <a:pPr lvl="2"/>
            <a:r>
              <a:rPr lang="en-US" dirty="0"/>
              <a:t>Focus on investing in precision technologies or management tools for existing dairy farm businesses such as robotic milking, automated calf feeders, behavior monitoring technologies, etc.</a:t>
            </a:r>
          </a:p>
          <a:p>
            <a:r>
              <a:rPr lang="en-US" dirty="0"/>
              <a:t>Fall Cycle:</a:t>
            </a:r>
          </a:p>
          <a:p>
            <a:pPr lvl="1"/>
            <a:r>
              <a:rPr lang="en-US" dirty="0"/>
              <a:t>Dairy Business Planning Grant (inaugural program in 2020)</a:t>
            </a:r>
          </a:p>
          <a:p>
            <a:pPr lvl="2"/>
            <a:r>
              <a:rPr lang="en-US" dirty="0"/>
              <a:t>Open to all dairy businesses, both processing and farm</a:t>
            </a:r>
          </a:p>
          <a:p>
            <a:pPr lvl="1"/>
            <a:r>
              <a:rPr lang="en-US" dirty="0"/>
              <a:t>Specialty Processing Equipment Grant (inaugural program in 2020)</a:t>
            </a:r>
          </a:p>
          <a:p>
            <a:pPr lvl="2"/>
            <a:r>
              <a:rPr lang="en-US" dirty="0"/>
              <a:t>Focus is on adding or updating equipment for dairy processing facilities</a:t>
            </a:r>
          </a:p>
        </p:txBody>
      </p:sp>
    </p:spTree>
    <p:extLst>
      <p:ext uri="{BB962C8B-B14F-4D97-AF65-F5344CB8AC3E}">
        <p14:creationId xmlns:p14="http://schemas.microsoft.com/office/powerpoint/2010/main" val="32897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8618"/>
            <a:ext cx="10363200" cy="1470025"/>
          </a:xfrm>
        </p:spPr>
        <p:txBody>
          <a:bodyPr>
            <a:normAutofit/>
          </a:bodyPr>
          <a:lstStyle/>
          <a:p>
            <a:r>
              <a:rPr lang="en-US" sz="3733" dirty="0"/>
              <a:t>What is the purpose of SDBII Business Grants?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25" y="2080179"/>
            <a:ext cx="9448800" cy="2888481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+mn-lt"/>
              </a:rPr>
              <a:t>Spur growth and profitability for dairy producers and processors in the Southeast by helping them modernize and innovate</a:t>
            </a:r>
          </a:p>
        </p:txBody>
      </p:sp>
    </p:spTree>
    <p:extLst>
      <p:ext uri="{BB962C8B-B14F-4D97-AF65-F5344CB8AC3E}">
        <p14:creationId xmlns:p14="http://schemas.microsoft.com/office/powerpoint/2010/main" val="282640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1204"/>
            <a:ext cx="10363200" cy="1470025"/>
          </a:xfrm>
        </p:spPr>
        <p:txBody>
          <a:bodyPr>
            <a:normAutofit/>
          </a:bodyPr>
          <a:lstStyle/>
          <a:p>
            <a:r>
              <a:rPr lang="en-US" sz="4133" dirty="0">
                <a:solidFill>
                  <a:srgbClr val="000000"/>
                </a:solidFill>
                <a:latin typeface="Calibri" panose="020F0502020204030204" pitchFamily="34" charset="0"/>
              </a:rPr>
              <a:t>Who can apply? 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188" y="1773374"/>
            <a:ext cx="10363200" cy="3311251"/>
          </a:xfrm>
        </p:spPr>
        <p:txBody>
          <a:bodyPr>
            <a:noAutofit/>
          </a:bodyPr>
          <a:lstStyle/>
          <a:p>
            <a:pPr algn="l" fontAlgn="base"/>
            <a:endParaRPr lang="en-US" sz="3200" dirty="0">
              <a:solidFill>
                <a:schemeClr val="tx1"/>
              </a:solidFill>
            </a:endParaRPr>
          </a:p>
          <a:p>
            <a:pPr algn="l" fontAlgn="base"/>
            <a:r>
              <a:rPr lang="en-US" sz="3200" dirty="0">
                <a:solidFill>
                  <a:schemeClr val="tx1"/>
                </a:solidFill>
              </a:rPr>
              <a:t>Applicants Must Either:</a:t>
            </a:r>
          </a:p>
          <a:p>
            <a:pPr marL="380990" indent="-380990" algn="l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Operate a permitted dairy farm</a:t>
            </a:r>
          </a:p>
          <a:p>
            <a:pPr marL="380990" indent="-380990" algn="l" fontAlgn="base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Operate a permitted dairy processing facility</a:t>
            </a:r>
          </a:p>
          <a:p>
            <a:pPr algn="l" fontAlgn="base"/>
            <a:endParaRPr lang="en-US" dirty="0">
              <a:solidFill>
                <a:schemeClr val="tx1"/>
              </a:solidFill>
            </a:endParaRPr>
          </a:p>
          <a:p>
            <a:pPr marL="380990" indent="-380990" algn="l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80990" indent="-380990" algn="l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 fontAlgn="base"/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fontAlgn="base"/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algn="l"/>
            <a:endParaRPr lang="en-US" sz="213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2716C-9794-48E5-BBF8-EA31901D8EEE}"/>
              </a:ext>
            </a:extLst>
          </p:cNvPr>
          <p:cNvSpPr txBox="1"/>
          <p:nvPr/>
        </p:nvSpPr>
        <p:spPr>
          <a:xfrm>
            <a:off x="5133008" y="182065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5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55"/>
    </mc:Choice>
    <mc:Fallback xmlns="">
      <p:transition spd="slow" advTm="1008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DD95-F138-E0FD-8BA9-63C65B5F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699" y="-720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Program Reach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733F5D-0C26-1979-DD38-175AC9CB1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544324" y="1263591"/>
            <a:ext cx="5743662" cy="4330817"/>
          </a:xfrm>
        </p:spPr>
        <p:txBody>
          <a:bodyPr>
            <a:normAutofit lnSpcReduction="10000"/>
          </a:bodyPr>
          <a:lstStyle/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Alabama 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Arkansas 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Florida 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Georgia 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Kentucky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Louisiana 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Mississippi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North Carolina 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South Carolina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Tennessee 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Virginia </a:t>
            </a:r>
          </a:p>
          <a:p>
            <a:pPr lvl="3">
              <a:lnSpc>
                <a:spcPct val="90000"/>
              </a:lnSpc>
            </a:pPr>
            <a:r>
              <a:rPr lang="en-US" sz="2000" b="0" i="0" dirty="0">
                <a:solidFill>
                  <a:srgbClr val="404040"/>
                </a:solidFill>
                <a:effectLst/>
                <a:latin typeface="Montserrat" panose="00000500000000000000" pitchFamily="2" charset="0"/>
              </a:rPr>
              <a:t>West Virginia</a:t>
            </a:r>
          </a:p>
          <a:p>
            <a:pPr lvl="3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latin typeface="Montserrat" panose="00000500000000000000" pitchFamily="2" charset="0"/>
              </a:rPr>
              <a:t>Puerto Rico</a:t>
            </a:r>
            <a:endParaRPr lang="en-US" sz="2000" dirty="0"/>
          </a:p>
          <a:p>
            <a:pPr lvl="3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06669-C24A-3055-FAD2-6D92EAF90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85" y="979503"/>
            <a:ext cx="7101040" cy="45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98E8-E493-4BBF-9209-96766563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2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Dairy Business Grants</a:t>
            </a:r>
            <a:r>
              <a:rPr lang="en-US" b="1" kern="1200" dirty="0">
                <a:latin typeface="Arial"/>
                <a:cs typeface="Arial"/>
              </a:rPr>
              <a:t> Awarded</a:t>
            </a:r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86885A62-154A-89CD-326D-04B3143DA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490359"/>
              </p:ext>
            </p:extLst>
          </p:nvPr>
        </p:nvGraphicFramePr>
        <p:xfrm>
          <a:off x="4326671" y="1257302"/>
          <a:ext cx="3538657" cy="166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B00A021-C7AA-9FB8-7CB4-27C937C8B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36815"/>
              </p:ext>
            </p:extLst>
          </p:nvPr>
        </p:nvGraphicFramePr>
        <p:xfrm>
          <a:off x="1585301" y="3119905"/>
          <a:ext cx="9021398" cy="258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608">
                  <a:extLst>
                    <a:ext uri="{9D8B030D-6E8A-4147-A177-3AD203B41FA5}">
                      <a16:colId xmlns:a16="http://schemas.microsoft.com/office/drawing/2014/main" val="2299328052"/>
                    </a:ext>
                  </a:extLst>
                </a:gridCol>
                <a:gridCol w="2946790">
                  <a:extLst>
                    <a:ext uri="{9D8B030D-6E8A-4147-A177-3AD203B41FA5}">
                      <a16:colId xmlns:a16="http://schemas.microsoft.com/office/drawing/2014/main" val="117193210"/>
                    </a:ext>
                  </a:extLst>
                </a:gridCol>
              </a:tblGrid>
              <a:tr h="515545">
                <a:tc>
                  <a:txBody>
                    <a:bodyPr/>
                    <a:lstStyle/>
                    <a:p>
                      <a:r>
                        <a:rPr lang="en-US" sz="2800" dirty="0"/>
                        <a:t>Grant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Number Awarded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41559"/>
                  </a:ext>
                </a:extLst>
              </a:tr>
              <a:tr h="5155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Dairy Business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47923"/>
                  </a:ext>
                </a:extLst>
              </a:tr>
              <a:tr h="5155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Specialty Processing Equipment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09017"/>
                  </a:ext>
                </a:extLst>
              </a:tr>
              <a:tr h="5155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Farm Infrastructure Improvement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8522"/>
                  </a:ext>
                </a:extLst>
              </a:tr>
              <a:tr h="5155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Precision Technology &amp; Management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0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930388"/>
      </p:ext>
    </p:extLst>
  </p:cSld>
  <p:clrMapOvr>
    <a:masterClrMapping/>
  </p:clrMapOvr>
</p:sld>
</file>

<file path=ppt/theme/theme1.xml><?xml version="1.0" encoding="utf-8"?>
<a:theme xmlns:a="http://schemas.openxmlformats.org/drawingml/2006/main" name="UTIA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1230</Words>
  <Application>Microsoft Office PowerPoint</Application>
  <PresentationFormat>Widescreen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ArialMT</vt:lpstr>
      <vt:lpstr>Calibri</vt:lpstr>
      <vt:lpstr>Courier New</vt:lpstr>
      <vt:lpstr>Montserrat</vt:lpstr>
      <vt:lpstr>UTIAtemplate</vt:lpstr>
      <vt:lpstr>Southeast Dairy Business Innovation Initiatives (SDBII) Farm Business Grants</vt:lpstr>
      <vt:lpstr>What is SDBII?</vt:lpstr>
      <vt:lpstr>SDBII: Research and Technical Assistance</vt:lpstr>
      <vt:lpstr>PowerPoint Presentation</vt:lpstr>
      <vt:lpstr>Grant Programs</vt:lpstr>
      <vt:lpstr>What is the purpose of SDBII Business Grants?</vt:lpstr>
      <vt:lpstr>Who can apply?  </vt:lpstr>
      <vt:lpstr>Program Reach</vt:lpstr>
      <vt:lpstr>Dairy Business Grants Awarded</vt:lpstr>
      <vt:lpstr>PowerPoint Presentation</vt:lpstr>
      <vt:lpstr>Farm Infrastructure Improvement Grant </vt:lpstr>
      <vt:lpstr>PowerPoint Presentation</vt:lpstr>
      <vt:lpstr> </vt:lpstr>
      <vt:lpstr>PowerPoint Presentation</vt:lpstr>
      <vt:lpstr>Allowable and Unallowable Expenses</vt:lpstr>
      <vt:lpstr>Match Requirement</vt:lpstr>
      <vt:lpstr>Grant Workbook Components</vt:lpstr>
      <vt:lpstr>Grant Workbook Access</vt:lpstr>
      <vt:lpstr>Scoring Criteria </vt:lpstr>
      <vt:lpstr>PowerPoint Presentation</vt:lpstr>
      <vt:lpstr>PowerPoint Presentation</vt:lpstr>
      <vt:lpstr>How do I access/submit the grant?</vt:lpstr>
      <vt:lpstr>Grant Portal Access</vt:lpstr>
      <vt:lpstr>Unique Entity Identifier</vt:lpstr>
      <vt:lpstr>Who Can I Reach Out to for Help?  </vt:lpstr>
      <vt:lpstr>Team Members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Dairy Business Innovation Initiatives</dc:title>
  <dc:creator>Stearns, Shepherd Michael</dc:creator>
  <cp:lastModifiedBy>Stearns, Shep</cp:lastModifiedBy>
  <cp:revision>14</cp:revision>
  <dcterms:created xsi:type="dcterms:W3CDTF">2022-11-05T11:17:27Z</dcterms:created>
  <dcterms:modified xsi:type="dcterms:W3CDTF">2024-01-11T15:59:40Z</dcterms:modified>
</cp:coreProperties>
</file>